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4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5" roundtripDataSignature="AMtx7mi0CF4PF0HX4vRv8NYFcIBjqSy6K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8" d="100"/>
          <a:sy n="138" d="100"/>
        </p:scale>
        <p:origin x="41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divine MIAFFO" userId="f2eef1ae8b2da748" providerId="LiveId" clId="{18D5BDA4-35CA-44A0-A59A-4863F7C530EE}"/>
    <pc:docChg chg="modSld">
      <pc:chgData name="Ludivine MIAFFO" userId="f2eef1ae8b2da748" providerId="LiveId" clId="{18D5BDA4-35CA-44A0-A59A-4863F7C530EE}" dt="2023-03-28T20:15:49.523" v="1" actId="1076"/>
      <pc:docMkLst>
        <pc:docMk/>
      </pc:docMkLst>
      <pc:sldChg chg="modSp mod">
        <pc:chgData name="Ludivine MIAFFO" userId="f2eef1ae8b2da748" providerId="LiveId" clId="{18D5BDA4-35CA-44A0-A59A-4863F7C530EE}" dt="2023-03-28T20:15:49.523" v="1" actId="1076"/>
        <pc:sldMkLst>
          <pc:docMk/>
          <pc:sldMk cId="0" sldId="286"/>
        </pc:sldMkLst>
        <pc:spChg chg="mod">
          <ac:chgData name="Ludivine MIAFFO" userId="f2eef1ae8b2da748" providerId="LiveId" clId="{18D5BDA4-35CA-44A0-A59A-4863F7C530EE}" dt="2023-03-28T20:15:49.523" v="1" actId="1076"/>
          <ac:spMkLst>
            <pc:docMk/>
            <pc:sldMk cId="0" sldId="286"/>
            <ac:spMk id="415" creationId="{00000000-0000-0000-0000-000000000000}"/>
          </ac:spMkLst>
        </pc:spChg>
        <pc:picChg chg="mod">
          <ac:chgData name="Ludivine MIAFFO" userId="f2eef1ae8b2da748" providerId="LiveId" clId="{18D5BDA4-35CA-44A0-A59A-4863F7C530EE}" dt="2023-03-28T20:15:46.867" v="0" actId="1076"/>
          <ac:picMkLst>
            <pc:docMk/>
            <pc:sldMk cId="0" sldId="286"/>
            <ac:picMk id="41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1b4fe02b9f9_2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2" name="Google Shape;52;g1b4fe02b9f9_2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180ad51481_0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4" name="Google Shape;144;g2180ad51481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180ad51481_1_4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58" name="Google Shape;158;g2180ad51481_1_4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2180ad51481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0" name="Google Shape;170;g2180ad51481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180ad51481_1_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3" name="Google Shape;183;g2180ad51481_1_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180ad51481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7" name="Google Shape;197;g2180ad51481_1_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180ad51481_1_4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g2180ad51481_1_4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180ad51481_1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5" name="Google Shape;225;g2180ad51481_1_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180ad51481_1_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5" name="Google Shape;235;g2180ad51481_1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180ad51481_1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5" name="Google Shape;245;g2180ad51481_1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180ad51481_1_9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6" name="Google Shape;256;g2180ad51481_1_9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180ad51481_0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 name="Google Shape;64;g2180ad51481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2180ad51481_1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6" name="Google Shape;266;g2180ad51481_1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2180ad51481_1_1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8" name="Google Shape;278;g2180ad51481_1_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180ad51481_1_1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g2180ad51481_1_1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2180ad51481_1_1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5" name="Google Shape;305;g2180ad51481_1_1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180ad51481_1_2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6" name="Google Shape;316;g2180ad51481_1_2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2180ad51481_1_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2" name="Google Shape;342;g2180ad51481_1_4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180ad51481_1_3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52" name="Google Shape;352;g2180ad51481_1_3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180ad51481_1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g2180ad51481_1_26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180ad51481_1_2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8" name="Google Shape;378;g2180ad51481_1_2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2180ad51481_1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9" name="Google Shape;389;g2180ad51481_1_2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b4bda15c60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 name="Google Shape;73;g1b4bda15c60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2180ad51481_1_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1" name="Google Shape;401;g2180ad51481_1_2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2180ad51481_1_3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9" name="Google Shape;409;g2180ad51481_1_3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2180ad51481_1_3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8" name="Google Shape;418;g2180ad51481_1_3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Google Shape;425;g2180ad51481_1_34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6" name="Google Shape;426;g2180ad51481_1_3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2180ad51481_1_3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4" name="Google Shape;434;g2180ad51481_1_3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180ad51481_1_3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 name="Google Shape;442;g2180ad51481_1_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180ad51481_1_3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1" name="Google Shape;451;g2180ad51481_1_3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180ad51481_1_3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g2180ad51481_1_38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2180ad51481_1_3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9" name="Google Shape;469;g2180ad51481_1_3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9"/>
        <p:cNvGrpSpPr/>
        <p:nvPr/>
      </p:nvGrpSpPr>
      <p:grpSpPr>
        <a:xfrm>
          <a:off x="0" y="0"/>
          <a:ext cx="0" cy="0"/>
          <a:chOff x="0" y="0"/>
          <a:chExt cx="0" cy="0"/>
        </a:xfrm>
      </p:grpSpPr>
      <p:sp>
        <p:nvSpPr>
          <p:cNvPr id="490" name="Google Shape;490;g2180ad51481_1_4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1" name="Google Shape;491;g2180ad51481_1_4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180ad51481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2" name="Google Shape;82;g2180ad51481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2180ad51481_1_1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 name="Google Shape;94;g2180ad51481_1_1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180ad51481_1_1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3" name="Google Shape;103;g2180ad51481_1_15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2180ad51481_1_1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2" name="Google Shape;112;g2180ad51481_1_16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180ad51481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g2180ad51481_0_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180ad51481_1_8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1" name="Google Shape;131;g2180ad51481_1_8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8"/>
          <p:cNvSpPr txBox="1">
            <a:spLocks noGrp="1"/>
          </p:cNvSpPr>
          <p:nvPr>
            <p:ph type="ctrTitle"/>
          </p:nvPr>
        </p:nvSpPr>
        <p:spPr>
          <a:xfrm>
            <a:off x="311708" y="744575"/>
            <a:ext cx="8520600" cy="20526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1" name="Google Shape;11;p8"/>
          <p:cNvSpPr txBox="1">
            <a:spLocks noGrp="1"/>
          </p:cNvSpPr>
          <p:nvPr>
            <p:ph type="subTitle" idx="1"/>
          </p:nvPr>
        </p:nvSpPr>
        <p:spPr>
          <a:xfrm>
            <a:off x="311700" y="2834125"/>
            <a:ext cx="8520600" cy="7926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p16"/>
          <p:cNvSpPr txBox="1">
            <a:spLocks noGrp="1"/>
          </p:cNvSpPr>
          <p:nvPr>
            <p:ph type="body" idx="1"/>
          </p:nvPr>
        </p:nvSpPr>
        <p:spPr>
          <a:xfrm>
            <a:off x="311700" y="4230575"/>
            <a:ext cx="5998800" cy="6051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5" name="Google Shape;45;p1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p17"/>
          <p:cNvSpPr txBox="1">
            <a:spLocks noGrp="1"/>
          </p:cNvSpPr>
          <p:nvPr>
            <p:ph type="title" hasCustomPrompt="1"/>
          </p:nvPr>
        </p:nvSpPr>
        <p:spPr>
          <a:xfrm>
            <a:off x="311700" y="1106125"/>
            <a:ext cx="8520600" cy="19635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17"/>
          <p:cNvSpPr txBox="1">
            <a:spLocks noGrp="1"/>
          </p:cNvSpPr>
          <p:nvPr>
            <p:ph type="body" idx="1"/>
          </p:nvPr>
        </p:nvSpPr>
        <p:spPr>
          <a:xfrm>
            <a:off x="311700" y="3152225"/>
            <a:ext cx="8520600" cy="13008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SzPts val="1800"/>
              <a:buChar char="●"/>
              <a:defRPr/>
            </a:lvl1pPr>
            <a:lvl2pPr marL="914400" lvl="1" indent="-317500" algn="ctr">
              <a:lnSpc>
                <a:spcPct val="115000"/>
              </a:lnSpc>
              <a:spcBef>
                <a:spcPts val="0"/>
              </a:spcBef>
              <a:spcAft>
                <a:spcPts val="0"/>
              </a:spcAft>
              <a:buSzPts val="1400"/>
              <a:buChar char="○"/>
              <a:defRPr/>
            </a:lvl2pPr>
            <a:lvl3pPr marL="1371600" lvl="2" indent="-317500" algn="ctr">
              <a:lnSpc>
                <a:spcPct val="115000"/>
              </a:lnSpc>
              <a:spcBef>
                <a:spcPts val="0"/>
              </a:spcBef>
              <a:spcAft>
                <a:spcPts val="0"/>
              </a:spcAft>
              <a:buSzPts val="1400"/>
              <a:buChar char="■"/>
              <a:defRPr/>
            </a:lvl3pPr>
            <a:lvl4pPr marL="1828800" lvl="3" indent="-317500" algn="ctr">
              <a:lnSpc>
                <a:spcPct val="115000"/>
              </a:lnSpc>
              <a:spcBef>
                <a:spcPts val="0"/>
              </a:spcBef>
              <a:spcAft>
                <a:spcPts val="0"/>
              </a:spcAft>
              <a:buSzPts val="1400"/>
              <a:buChar char="●"/>
              <a:defRPr/>
            </a:lvl4pPr>
            <a:lvl5pPr marL="2286000" lvl="4" indent="-317500" algn="ctr">
              <a:lnSpc>
                <a:spcPct val="115000"/>
              </a:lnSpc>
              <a:spcBef>
                <a:spcPts val="0"/>
              </a:spcBef>
              <a:spcAft>
                <a:spcPts val="0"/>
              </a:spcAft>
              <a:buSzPts val="1400"/>
              <a:buChar char="○"/>
              <a:defRPr/>
            </a:lvl5pPr>
            <a:lvl6pPr marL="2743200" lvl="5" indent="-317500" algn="ctr">
              <a:lnSpc>
                <a:spcPct val="115000"/>
              </a:lnSpc>
              <a:spcBef>
                <a:spcPts val="0"/>
              </a:spcBef>
              <a:spcAft>
                <a:spcPts val="0"/>
              </a:spcAft>
              <a:buSzPts val="1400"/>
              <a:buChar char="■"/>
              <a:defRPr/>
            </a:lvl6pPr>
            <a:lvl7pPr marL="3200400" lvl="6" indent="-317500" algn="ctr">
              <a:lnSpc>
                <a:spcPct val="115000"/>
              </a:lnSpc>
              <a:spcBef>
                <a:spcPts val="0"/>
              </a:spcBef>
              <a:spcAft>
                <a:spcPts val="0"/>
              </a:spcAft>
              <a:buSzPts val="1400"/>
              <a:buChar char="●"/>
              <a:defRPr/>
            </a:lvl7pPr>
            <a:lvl8pPr marL="3657600" lvl="7" indent="-317500" algn="ctr">
              <a:lnSpc>
                <a:spcPct val="115000"/>
              </a:lnSpc>
              <a:spcBef>
                <a:spcPts val="0"/>
              </a:spcBef>
              <a:spcAft>
                <a:spcPts val="0"/>
              </a:spcAft>
              <a:buSzPts val="1400"/>
              <a:buChar char="○"/>
              <a:defRPr/>
            </a:lvl8pPr>
            <a:lvl9pPr marL="4114800" lvl="8" indent="-317500" algn="ctr">
              <a:lnSpc>
                <a:spcPct val="115000"/>
              </a:lnSpc>
              <a:spcBef>
                <a:spcPts val="0"/>
              </a:spcBef>
              <a:spcAft>
                <a:spcPts val="0"/>
              </a:spcAft>
              <a:buSzPts val="1400"/>
              <a:buChar char="■"/>
              <a:defRPr/>
            </a:lvl9pPr>
          </a:lstStyle>
          <a:p>
            <a:endParaRPr/>
          </a:p>
        </p:txBody>
      </p:sp>
      <p:sp>
        <p:nvSpPr>
          <p:cNvPr id="49" name="Google Shape;49;p1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
        <p:cNvGrpSpPr/>
        <p:nvPr/>
      </p:nvGrpSpPr>
      <p:grpSpPr>
        <a:xfrm>
          <a:off x="0" y="0"/>
          <a:ext cx="0" cy="0"/>
          <a:chOff x="0" y="0"/>
          <a:chExt cx="0" cy="0"/>
        </a:xfrm>
      </p:grpSpPr>
      <p:sp>
        <p:nvSpPr>
          <p:cNvPr id="14" name="Google Shape;14;p1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9"/>
          <p:cNvSpPr txBox="1">
            <a:spLocks noGrp="1"/>
          </p:cNvSpPr>
          <p:nvPr>
            <p:ph type="title"/>
          </p:nvPr>
        </p:nvSpPr>
        <p:spPr>
          <a:xfrm>
            <a:off x="311700" y="2150850"/>
            <a:ext cx="8520600" cy="841800"/>
          </a:xfrm>
          <a:prstGeom prst="rect">
            <a:avLst/>
          </a:prstGeom>
          <a:noFill/>
          <a:ln>
            <a:noFill/>
          </a:ln>
        </p:spPr>
        <p:txBody>
          <a:bodyPr spcFirstLastPara="1" wrap="square" lIns="91425" tIns="91425" rIns="91425" bIns="91425" anchor="ctr" anchorCtr="0">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17" name="Google Shape;17;p9"/>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8"/>
        <p:cNvGrpSpPr/>
        <p:nvPr/>
      </p:nvGrpSpPr>
      <p:grpSpPr>
        <a:xfrm>
          <a:off x="0" y="0"/>
          <a:ext cx="0" cy="0"/>
          <a:chOff x="0" y="0"/>
          <a:chExt cx="0" cy="0"/>
        </a:xfrm>
      </p:grpSpPr>
      <p:sp>
        <p:nvSpPr>
          <p:cNvPr id="19" name="Google Shape;19;p1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0" name="Google Shape;20;p1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21" name="Google Shape;21;p1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2"/>
        <p:cNvGrpSpPr/>
        <p:nvPr/>
      </p:nvGrpSpPr>
      <p:grpSpPr>
        <a:xfrm>
          <a:off x="0" y="0"/>
          <a:ext cx="0" cy="0"/>
          <a:chOff x="0" y="0"/>
          <a:chExt cx="0" cy="0"/>
        </a:xfrm>
      </p:grpSpPr>
      <p:sp>
        <p:nvSpPr>
          <p:cNvPr id="23" name="Google Shape;23;p1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4" name="Google Shape;24;p11"/>
          <p:cNvSpPr txBox="1">
            <a:spLocks noGrp="1"/>
          </p:cNvSpPr>
          <p:nvPr>
            <p:ph type="body" idx="1"/>
          </p:nvPr>
        </p:nvSpPr>
        <p:spPr>
          <a:xfrm>
            <a:off x="3117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5" name="Google Shape;25;p11"/>
          <p:cNvSpPr txBox="1">
            <a:spLocks noGrp="1"/>
          </p:cNvSpPr>
          <p:nvPr>
            <p:ph type="body" idx="2"/>
          </p:nvPr>
        </p:nvSpPr>
        <p:spPr>
          <a:xfrm>
            <a:off x="4832400" y="1152475"/>
            <a:ext cx="3999900" cy="34164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6" name="Google Shape;26;p1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7"/>
        <p:cNvGrpSpPr/>
        <p:nvPr/>
      </p:nvGrpSpPr>
      <p:grpSpPr>
        <a:xfrm>
          <a:off x="0" y="0"/>
          <a:ext cx="0" cy="0"/>
          <a:chOff x="0" y="0"/>
          <a:chExt cx="0" cy="0"/>
        </a:xfrm>
      </p:grpSpPr>
      <p:sp>
        <p:nvSpPr>
          <p:cNvPr id="28" name="Google Shape;28;p1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29" name="Google Shape;29;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0"/>
        <p:cNvGrpSpPr/>
        <p:nvPr/>
      </p:nvGrpSpPr>
      <p:grpSpPr>
        <a:xfrm>
          <a:off x="0" y="0"/>
          <a:ext cx="0" cy="0"/>
          <a:chOff x="0" y="0"/>
          <a:chExt cx="0" cy="0"/>
        </a:xfrm>
      </p:grpSpPr>
      <p:sp>
        <p:nvSpPr>
          <p:cNvPr id="31" name="Google Shape;31;p13"/>
          <p:cNvSpPr txBox="1">
            <a:spLocks noGrp="1"/>
          </p:cNvSpPr>
          <p:nvPr>
            <p:ph type="title"/>
          </p:nvPr>
        </p:nvSpPr>
        <p:spPr>
          <a:xfrm>
            <a:off x="311700" y="555600"/>
            <a:ext cx="2808000" cy="7557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a:endParaRPr/>
          </a:p>
        </p:txBody>
      </p:sp>
      <p:sp>
        <p:nvSpPr>
          <p:cNvPr id="32" name="Google Shape;32;p13"/>
          <p:cNvSpPr txBox="1">
            <a:spLocks noGrp="1"/>
          </p:cNvSpPr>
          <p:nvPr>
            <p:ph type="body" idx="1"/>
          </p:nvPr>
        </p:nvSpPr>
        <p:spPr>
          <a:xfrm>
            <a:off x="311700" y="1389600"/>
            <a:ext cx="2808000" cy="3179400"/>
          </a:xfrm>
          <a:prstGeom prst="rect">
            <a:avLst/>
          </a:prstGeom>
          <a:noFill/>
          <a:ln>
            <a:noFill/>
          </a:ln>
        </p:spPr>
        <p:txBody>
          <a:bodyPr spcFirstLastPara="1" wrap="square" lIns="91425" tIns="91425" rIns="91425" bIns="91425" anchor="t" anchorCtr="0">
            <a:normAutofit/>
          </a:bodyPr>
          <a:lstStyle>
            <a:lvl1pPr marL="457200" lvl="0" indent="-304800" algn="l">
              <a:lnSpc>
                <a:spcPct val="115000"/>
              </a:lnSpc>
              <a:spcBef>
                <a:spcPts val="0"/>
              </a:spcBef>
              <a:spcAft>
                <a:spcPts val="0"/>
              </a:spcAft>
              <a:buSzPts val="1200"/>
              <a:buChar char="●"/>
              <a:defRPr sz="12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3" name="Google Shape;3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4"/>
        <p:cNvGrpSpPr/>
        <p:nvPr/>
      </p:nvGrpSpPr>
      <p:grpSpPr>
        <a:xfrm>
          <a:off x="0" y="0"/>
          <a:ext cx="0" cy="0"/>
          <a:chOff x="0" y="0"/>
          <a:chExt cx="0" cy="0"/>
        </a:xfrm>
      </p:grpSpPr>
      <p:sp>
        <p:nvSpPr>
          <p:cNvPr id="35" name="Google Shape;35;p14"/>
          <p:cNvSpPr txBox="1">
            <a:spLocks noGrp="1"/>
          </p:cNvSpPr>
          <p:nvPr>
            <p:ph type="title"/>
          </p:nvPr>
        </p:nvSpPr>
        <p:spPr>
          <a:xfrm>
            <a:off x="490250" y="450150"/>
            <a:ext cx="6367800" cy="4090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36" name="Google Shape;36;p1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7"/>
        <p:cNvGrpSpPr/>
        <p:nvPr/>
      </p:nvGrpSpPr>
      <p:grpSpPr>
        <a:xfrm>
          <a:off x="0" y="0"/>
          <a:ext cx="0" cy="0"/>
          <a:chOff x="0" y="0"/>
          <a:chExt cx="0" cy="0"/>
        </a:xfrm>
      </p:grpSpPr>
      <p:sp>
        <p:nvSpPr>
          <p:cNvPr id="38" name="Google Shape;38;p15"/>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 name="Google Shape;39;p15"/>
          <p:cNvSpPr txBox="1">
            <a:spLocks noGrp="1"/>
          </p:cNvSpPr>
          <p:nvPr>
            <p:ph type="title"/>
          </p:nvPr>
        </p:nvSpPr>
        <p:spPr>
          <a:xfrm>
            <a:off x="265500" y="1233175"/>
            <a:ext cx="4045200" cy="14823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a:endParaRPr/>
          </a:p>
        </p:txBody>
      </p:sp>
      <p:sp>
        <p:nvSpPr>
          <p:cNvPr id="40" name="Google Shape;40;p15"/>
          <p:cNvSpPr txBox="1">
            <a:spLocks noGrp="1"/>
          </p:cNvSpPr>
          <p:nvPr>
            <p:ph type="subTitle" idx="1"/>
          </p:nvPr>
        </p:nvSpPr>
        <p:spPr>
          <a:xfrm>
            <a:off x="265500" y="2803075"/>
            <a:ext cx="4045200" cy="1235100"/>
          </a:xfrm>
          <a:prstGeom prst="rect">
            <a:avLst/>
          </a:prstGeom>
          <a:noFill/>
          <a:ln>
            <a:noFill/>
          </a:ln>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1" name="Google Shape;41;p15"/>
          <p:cNvSpPr txBox="1">
            <a:spLocks noGrp="1"/>
          </p:cNvSpPr>
          <p:nvPr>
            <p:ph type="body" idx="2"/>
          </p:nvPr>
        </p:nvSpPr>
        <p:spPr>
          <a:xfrm>
            <a:off x="4939500" y="724075"/>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sp>
        <p:nvSpPr>
          <p:cNvPr id="42" name="Google Shape;42;p1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7"/>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endParaRPr/>
          </a:p>
        </p:txBody>
      </p:sp>
      <p:sp>
        <p:nvSpPr>
          <p:cNvPr id="8" name="Google Shape;8;p7"/>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7.png"/><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png"/><Relationship Id="rId7"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4.png"/><Relationship Id="rId9" Type="http://schemas.openxmlformats.org/officeDocument/2006/relationships/image" Target="../media/image19.png"/></Relationships>
</file>

<file path=ppt/slides/_rels/slide14.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8.png"/><Relationship Id="rId4" Type="http://schemas.openxmlformats.org/officeDocument/2006/relationships/image" Target="../media/image4.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25.png"/><Relationship Id="rId4" Type="http://schemas.openxmlformats.org/officeDocument/2006/relationships/image" Target="../media/image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7.png"/><Relationship Id="rId4" Type="http://schemas.openxmlformats.org/officeDocument/2006/relationships/image" Target="../media/image4.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12.png"/><Relationship Id="rId4" Type="http://schemas.openxmlformats.org/officeDocument/2006/relationships/image" Target="../media/image4.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4.png"/></Relationships>
</file>

<file path=ppt/slides/_rels/slide2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png"/><Relationship Id="rId7"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6.png"/><Relationship Id="rId5" Type="http://schemas.openxmlformats.org/officeDocument/2006/relationships/image" Target="../media/image31.png"/><Relationship Id="rId10" Type="http://schemas.openxmlformats.org/officeDocument/2006/relationships/image" Target="../media/image35.png"/><Relationship Id="rId4" Type="http://schemas.openxmlformats.org/officeDocument/2006/relationships/image" Target="../media/image4.png"/><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1.xml"/><Relationship Id="rId5" Type="http://schemas.openxmlformats.org/officeDocument/2006/relationships/image" Target="../media/image36.png"/><Relationship Id="rId4" Type="http://schemas.openxmlformats.org/officeDocument/2006/relationships/image" Target="../media/image4.png"/></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6.png"/><Relationship Id="rId3" Type="http://schemas.openxmlformats.org/officeDocument/2006/relationships/image" Target="../media/image3.png"/><Relationship Id="rId7" Type="http://schemas.openxmlformats.org/officeDocument/2006/relationships/image" Target="../media/image39.png"/><Relationship Id="rId12"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0" Type="http://schemas.openxmlformats.org/officeDocument/2006/relationships/image" Target="../media/image42.png"/><Relationship Id="rId4" Type="http://schemas.openxmlformats.org/officeDocument/2006/relationships/image" Target="../media/image4.png"/><Relationship Id="rId9"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27.png"/><Relationship Id="rId5" Type="http://schemas.openxmlformats.org/officeDocument/2006/relationships/image" Target="../media/image6.png"/><Relationship Id="rId4" Type="http://schemas.openxmlformats.org/officeDocument/2006/relationships/image" Target="../media/image4.png"/></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png"/></Relationships>
</file>

<file path=ppt/slides/_rels/slide2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3.png"/><Relationship Id="rId7"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8.png"/><Relationship Id="rId10" Type="http://schemas.openxmlformats.org/officeDocument/2006/relationships/image" Target="../media/image19.png"/><Relationship Id="rId4" Type="http://schemas.openxmlformats.org/officeDocument/2006/relationships/image" Target="../media/image4.png"/><Relationship Id="rId9"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8.png"/><Relationship Id="rId5" Type="http://schemas.openxmlformats.org/officeDocument/2006/relationships/image" Target="../media/image18.png"/><Relationship Id="rId4" Type="http://schemas.openxmlformats.org/officeDocument/2006/relationships/image" Target="../media/image4.png"/></Relationships>
</file>

<file path=ppt/slides/_rels/slide2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50.png"/><Relationship Id="rId4" Type="http://schemas.openxmlformats.org/officeDocument/2006/relationships/image" Target="../media/image4.png"/></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51.png"/><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4.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1.xml"/><Relationship Id="rId5" Type="http://schemas.openxmlformats.org/officeDocument/2006/relationships/image" Target="../media/image53.png"/><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1.xml"/><Relationship Id="rId5" Type="http://schemas.openxmlformats.org/officeDocument/2006/relationships/image" Target="../media/image54.png"/><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image" Target="../media/image55.png"/><Relationship Id="rId4" Type="http://schemas.openxmlformats.org/officeDocument/2006/relationships/image" Target="../media/image4.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4.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4.png"/></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9.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1.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3.png"/><Relationship Id="rId7"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7.png"/><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
        <p:cNvGrpSpPr/>
        <p:nvPr/>
      </p:nvGrpSpPr>
      <p:grpSpPr>
        <a:xfrm>
          <a:off x="0" y="0"/>
          <a:ext cx="0" cy="0"/>
          <a:chOff x="0" y="0"/>
          <a:chExt cx="0" cy="0"/>
        </a:xfrm>
      </p:grpSpPr>
      <p:sp>
        <p:nvSpPr>
          <p:cNvPr id="54" name="Google Shape;54;g1b4fe02b9f9_2_0"/>
          <p:cNvSpPr/>
          <p:nvPr/>
        </p:nvSpPr>
        <p:spPr>
          <a:xfrm>
            <a:off x="0" y="0"/>
            <a:ext cx="9144000" cy="5143500"/>
          </a:xfrm>
          <a:prstGeom prst="rect">
            <a:avLst/>
          </a:prstGeom>
          <a:solidFill>
            <a:schemeClr val="lt2"/>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5" name="Google Shape;55;g1b4fe02b9f9_2_0"/>
          <p:cNvSpPr/>
          <p:nvPr/>
        </p:nvSpPr>
        <p:spPr>
          <a:xfrm rot="-2700000" flipH="1">
            <a:off x="5951977" y="1028961"/>
            <a:ext cx="4598611" cy="4150751"/>
          </a:xfrm>
          <a:custGeom>
            <a:avLst/>
            <a:gdLst/>
            <a:ahLst/>
            <a:cxnLst/>
            <a:rect l="l" t="t" r="r" b="b"/>
            <a:pathLst>
              <a:path w="6135300" h="5537781" extrusionOk="0">
                <a:moveTo>
                  <a:pt x="0" y="0"/>
                </a:moveTo>
                <a:lnTo>
                  <a:pt x="6135300" y="0"/>
                </a:lnTo>
                <a:lnTo>
                  <a:pt x="6135300" y="3548931"/>
                </a:lnTo>
                <a:lnTo>
                  <a:pt x="4146451" y="5537781"/>
                </a:lnTo>
                <a:lnTo>
                  <a:pt x="0" y="1391331"/>
                </a:lnTo>
                <a:close/>
              </a:path>
            </a:pathLst>
          </a:custGeom>
          <a:solidFill>
            <a:schemeClr val="accent1">
              <a:alpha val="2745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6" name="Google Shape;56;g1b4fe02b9f9_2_0"/>
          <p:cNvSpPr/>
          <p:nvPr/>
        </p:nvSpPr>
        <p:spPr>
          <a:xfrm>
            <a:off x="3587890" y="3954286"/>
            <a:ext cx="2378400" cy="1189200"/>
          </a:xfrm>
          <a:prstGeom prst="triangle">
            <a:avLst>
              <a:gd name="adj" fmla="val 50000"/>
            </a:avLst>
          </a:prstGeom>
          <a:solidFill>
            <a:schemeClr val="accent4">
              <a:alpha val="2745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7" name="Google Shape;57;g1b4fe02b9f9_2_0"/>
          <p:cNvSpPr/>
          <p:nvPr/>
        </p:nvSpPr>
        <p:spPr>
          <a:xfrm rot="2700000">
            <a:off x="5205229" y="1307168"/>
            <a:ext cx="2529038" cy="2529038"/>
          </a:xfrm>
          <a:prstGeom prst="rect">
            <a:avLst/>
          </a:prstGeom>
          <a:solidFill>
            <a:srgbClr val="FFFFFF"/>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sp>
        <p:nvSpPr>
          <p:cNvPr id="58" name="Google Shape;58;g1b4fe02b9f9_2_0"/>
          <p:cNvSpPr/>
          <p:nvPr/>
        </p:nvSpPr>
        <p:spPr>
          <a:xfrm rot="2700000">
            <a:off x="4876213" y="978206"/>
            <a:ext cx="3187072" cy="3187072"/>
          </a:xfrm>
          <a:prstGeom prst="frame">
            <a:avLst>
              <a:gd name="adj1" fmla="val 1195"/>
            </a:avLst>
          </a:prstGeom>
          <a:solidFill>
            <a:srgbClr val="FFFFFF">
              <a:alpha val="60000"/>
            </a:srgb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dk1"/>
              </a:solidFill>
              <a:latin typeface="Calibri"/>
              <a:ea typeface="Calibri"/>
              <a:cs typeface="Calibri"/>
              <a:sym typeface="Calibri"/>
            </a:endParaRPr>
          </a:p>
        </p:txBody>
      </p:sp>
      <p:sp>
        <p:nvSpPr>
          <p:cNvPr id="59" name="Google Shape;59;g1b4fe02b9f9_2_0"/>
          <p:cNvSpPr/>
          <p:nvPr/>
        </p:nvSpPr>
        <p:spPr>
          <a:xfrm rot="-2700000" flipH="1">
            <a:off x="-685252" y="219325"/>
            <a:ext cx="3787880" cy="6896447"/>
          </a:xfrm>
          <a:custGeom>
            <a:avLst/>
            <a:gdLst/>
            <a:ahLst/>
            <a:cxnLst/>
            <a:rect l="l" t="t" r="r" b="b"/>
            <a:pathLst>
              <a:path w="5053652" h="9200989" extrusionOk="0">
                <a:moveTo>
                  <a:pt x="0" y="209273"/>
                </a:moveTo>
                <a:lnTo>
                  <a:pt x="209274" y="0"/>
                </a:lnTo>
                <a:lnTo>
                  <a:pt x="5053652" y="4844379"/>
                </a:lnTo>
                <a:lnTo>
                  <a:pt x="697042" y="9200989"/>
                </a:lnTo>
                <a:lnTo>
                  <a:pt x="0" y="9200989"/>
                </a:lnTo>
                <a:close/>
              </a:path>
            </a:pathLst>
          </a:custGeom>
          <a:solidFill>
            <a:schemeClr val="accent1">
              <a:alpha val="27450"/>
            </a:schemeClr>
          </a:solidFill>
          <a:ln>
            <a:noFill/>
          </a:ln>
        </p:spPr>
        <p:txBody>
          <a:bodyPr spcFirstLastPara="1" wrap="square" lIns="68575" tIns="34275" rIns="68575" bIns="34275"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Calibri"/>
              <a:ea typeface="Calibri"/>
              <a:cs typeface="Calibri"/>
              <a:sym typeface="Calibri"/>
            </a:endParaRPr>
          </a:p>
        </p:txBody>
      </p:sp>
      <p:pic>
        <p:nvPicPr>
          <p:cNvPr id="60" name="Google Shape;60;g1b4fe02b9f9_2_0" descr="Logo&#10;&#10;Description automatically generated"/>
          <p:cNvPicPr preferRelativeResize="0"/>
          <p:nvPr/>
        </p:nvPicPr>
        <p:blipFill rotWithShape="1">
          <a:blip r:embed="rId3">
            <a:alphaModFix/>
          </a:blip>
          <a:srcRect/>
          <a:stretch/>
        </p:blipFill>
        <p:spPr>
          <a:xfrm>
            <a:off x="241301" y="1638365"/>
            <a:ext cx="3733538" cy="1866769"/>
          </a:xfrm>
          <a:prstGeom prst="rect">
            <a:avLst/>
          </a:prstGeom>
          <a:noFill/>
          <a:ln>
            <a:noFill/>
          </a:ln>
        </p:spPr>
      </p:pic>
      <p:pic>
        <p:nvPicPr>
          <p:cNvPr id="61" name="Google Shape;61;g1b4fe02b9f9_2_0"/>
          <p:cNvPicPr preferRelativeResize="0"/>
          <p:nvPr/>
        </p:nvPicPr>
        <p:blipFill>
          <a:blip r:embed="rId4">
            <a:alphaModFix/>
          </a:blip>
          <a:stretch>
            <a:fillRect/>
          </a:stretch>
        </p:blipFill>
        <p:spPr>
          <a:xfrm>
            <a:off x="5157925" y="1506477"/>
            <a:ext cx="2847199" cy="15991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pic>
        <p:nvPicPr>
          <p:cNvPr id="146" name="Google Shape;146;g2180ad51481_0_46"/>
          <p:cNvPicPr preferRelativeResize="0"/>
          <p:nvPr/>
        </p:nvPicPr>
        <p:blipFill rotWithShape="1">
          <a:blip r:embed="rId3">
            <a:alphaModFix/>
          </a:blip>
          <a:srcRect/>
          <a:stretch/>
        </p:blipFill>
        <p:spPr>
          <a:xfrm>
            <a:off x="7468500" y="0"/>
            <a:ext cx="1675500" cy="837750"/>
          </a:xfrm>
          <a:prstGeom prst="rect">
            <a:avLst/>
          </a:prstGeom>
          <a:noFill/>
          <a:ln>
            <a:noFill/>
          </a:ln>
        </p:spPr>
      </p:pic>
      <p:pic>
        <p:nvPicPr>
          <p:cNvPr id="147" name="Google Shape;147;g2180ad51481_0_46"/>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148" name="Google Shape;148;g2180ad51481_0_46"/>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 name="Google Shape;149;g2180ad51481_0_46"/>
          <p:cNvSpPr txBox="1"/>
          <p:nvPr/>
        </p:nvSpPr>
        <p:spPr>
          <a:xfrm>
            <a:off x="3488750" y="125775"/>
            <a:ext cx="1589400" cy="400200"/>
          </a:xfrm>
          <a:prstGeom prst="rect">
            <a:avLst/>
          </a:prstGeom>
          <a:noFill/>
          <a:ln w="7620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 </a:t>
            </a:r>
            <a:r>
              <a:rPr lang="en" b="1"/>
              <a:t> DEFINITION</a:t>
            </a:r>
            <a:endParaRPr b="1"/>
          </a:p>
        </p:txBody>
      </p:sp>
      <p:sp>
        <p:nvSpPr>
          <p:cNvPr id="150" name="Google Shape;150;g2180ad51481_0_46"/>
          <p:cNvSpPr/>
          <p:nvPr/>
        </p:nvSpPr>
        <p:spPr>
          <a:xfrm>
            <a:off x="781478" y="651746"/>
            <a:ext cx="5272776" cy="1418688"/>
          </a:xfrm>
          <a:prstGeom prst="clou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t>Now that you know DEV is application development what is application?</a:t>
            </a:r>
            <a:endParaRPr sz="1900"/>
          </a:p>
        </p:txBody>
      </p:sp>
      <p:sp>
        <p:nvSpPr>
          <p:cNvPr id="151" name="Google Shape;151;g2180ad51481_0_46"/>
          <p:cNvSpPr txBox="1"/>
          <p:nvPr/>
        </p:nvSpPr>
        <p:spPr>
          <a:xfrm>
            <a:off x="3007850" y="2846200"/>
            <a:ext cx="6089100" cy="6156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i="1">
                <a:solidFill>
                  <a:schemeClr val="dk1"/>
                </a:solidFill>
              </a:rPr>
              <a:t>Is a   program,  or set of programs, that allows end-users to perform particular functions</a:t>
            </a:r>
            <a:r>
              <a:rPr lang="en">
                <a:solidFill>
                  <a:schemeClr val="dk1"/>
                </a:solidFill>
              </a:rPr>
              <a:t>.</a:t>
            </a:r>
            <a:endParaRPr sz="1700"/>
          </a:p>
        </p:txBody>
      </p:sp>
      <p:pic>
        <p:nvPicPr>
          <p:cNvPr id="152" name="Google Shape;152;g2180ad51481_0_46"/>
          <p:cNvPicPr preferRelativeResize="0"/>
          <p:nvPr/>
        </p:nvPicPr>
        <p:blipFill>
          <a:blip r:embed="rId5">
            <a:alphaModFix/>
          </a:blip>
          <a:stretch>
            <a:fillRect/>
          </a:stretch>
        </p:blipFill>
        <p:spPr>
          <a:xfrm>
            <a:off x="388775" y="2735125"/>
            <a:ext cx="2464200" cy="837750"/>
          </a:xfrm>
          <a:prstGeom prst="rect">
            <a:avLst/>
          </a:prstGeom>
          <a:noFill/>
          <a:ln>
            <a:noFill/>
          </a:ln>
        </p:spPr>
      </p:pic>
      <p:pic>
        <p:nvPicPr>
          <p:cNvPr id="153" name="Google Shape;153;g2180ad51481_0_46"/>
          <p:cNvPicPr preferRelativeResize="0"/>
          <p:nvPr/>
        </p:nvPicPr>
        <p:blipFill>
          <a:blip r:embed="rId6">
            <a:alphaModFix/>
          </a:blip>
          <a:stretch>
            <a:fillRect/>
          </a:stretch>
        </p:blipFill>
        <p:spPr>
          <a:xfrm>
            <a:off x="6193575" y="3984246"/>
            <a:ext cx="2609825" cy="1159251"/>
          </a:xfrm>
          <a:prstGeom prst="rect">
            <a:avLst/>
          </a:prstGeom>
          <a:noFill/>
          <a:ln>
            <a:noFill/>
          </a:ln>
        </p:spPr>
      </p:pic>
      <p:pic>
        <p:nvPicPr>
          <p:cNvPr id="154" name="Google Shape;154;g2180ad51481_0_46"/>
          <p:cNvPicPr preferRelativeResize="0"/>
          <p:nvPr/>
        </p:nvPicPr>
        <p:blipFill>
          <a:blip r:embed="rId7">
            <a:alphaModFix/>
          </a:blip>
          <a:stretch>
            <a:fillRect/>
          </a:stretch>
        </p:blipFill>
        <p:spPr>
          <a:xfrm>
            <a:off x="1650191" y="3725175"/>
            <a:ext cx="1720600" cy="1340200"/>
          </a:xfrm>
          <a:prstGeom prst="rect">
            <a:avLst/>
          </a:prstGeom>
          <a:noFill/>
          <a:ln>
            <a:noFill/>
          </a:ln>
        </p:spPr>
      </p:pic>
      <p:sp>
        <p:nvSpPr>
          <p:cNvPr id="155" name="Google Shape;155;g2180ad51481_0_46"/>
          <p:cNvSpPr txBox="1"/>
          <p:nvPr/>
        </p:nvSpPr>
        <p:spPr>
          <a:xfrm>
            <a:off x="4833750" y="864050"/>
            <a:ext cx="432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pic>
        <p:nvPicPr>
          <p:cNvPr id="160" name="Google Shape;160;g2180ad51481_1_426"/>
          <p:cNvPicPr preferRelativeResize="0"/>
          <p:nvPr/>
        </p:nvPicPr>
        <p:blipFill rotWithShape="1">
          <a:blip r:embed="rId3">
            <a:alphaModFix/>
          </a:blip>
          <a:srcRect/>
          <a:stretch/>
        </p:blipFill>
        <p:spPr>
          <a:xfrm>
            <a:off x="7468500" y="0"/>
            <a:ext cx="1675500" cy="837750"/>
          </a:xfrm>
          <a:prstGeom prst="rect">
            <a:avLst/>
          </a:prstGeom>
          <a:noFill/>
          <a:ln>
            <a:noFill/>
          </a:ln>
        </p:spPr>
      </p:pic>
      <p:pic>
        <p:nvPicPr>
          <p:cNvPr id="161" name="Google Shape;161;g2180ad51481_1_426"/>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162" name="Google Shape;162;g2180ad51481_1_426"/>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g2180ad51481_1_426"/>
          <p:cNvSpPr txBox="1"/>
          <p:nvPr/>
        </p:nvSpPr>
        <p:spPr>
          <a:xfrm>
            <a:off x="3488750" y="125775"/>
            <a:ext cx="1589400" cy="400200"/>
          </a:xfrm>
          <a:prstGeom prst="rect">
            <a:avLst/>
          </a:prstGeom>
          <a:noFill/>
          <a:ln w="7620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 </a:t>
            </a:r>
            <a:r>
              <a:rPr lang="en" b="1"/>
              <a:t> DEFINITION</a:t>
            </a:r>
            <a:endParaRPr b="1"/>
          </a:p>
        </p:txBody>
      </p:sp>
      <p:sp>
        <p:nvSpPr>
          <p:cNvPr id="164" name="Google Shape;164;g2180ad51481_1_426"/>
          <p:cNvSpPr/>
          <p:nvPr/>
        </p:nvSpPr>
        <p:spPr>
          <a:xfrm>
            <a:off x="781478" y="651746"/>
            <a:ext cx="5272776" cy="1418688"/>
          </a:xfrm>
          <a:prstGeom prst="clou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t>Big grammar aside</a:t>
            </a:r>
            <a:endParaRPr sz="1900"/>
          </a:p>
        </p:txBody>
      </p:sp>
      <p:pic>
        <p:nvPicPr>
          <p:cNvPr id="165" name="Google Shape;165;g2180ad51481_1_426"/>
          <p:cNvPicPr preferRelativeResize="0"/>
          <p:nvPr/>
        </p:nvPicPr>
        <p:blipFill>
          <a:blip r:embed="rId5">
            <a:alphaModFix/>
          </a:blip>
          <a:stretch>
            <a:fillRect/>
          </a:stretch>
        </p:blipFill>
        <p:spPr>
          <a:xfrm>
            <a:off x="201300" y="2482425"/>
            <a:ext cx="2464200" cy="837750"/>
          </a:xfrm>
          <a:prstGeom prst="rect">
            <a:avLst/>
          </a:prstGeom>
          <a:noFill/>
          <a:ln>
            <a:noFill/>
          </a:ln>
        </p:spPr>
      </p:pic>
      <p:sp>
        <p:nvSpPr>
          <p:cNvPr id="166" name="Google Shape;166;g2180ad51481_1_426"/>
          <p:cNvSpPr txBox="1"/>
          <p:nvPr/>
        </p:nvSpPr>
        <p:spPr>
          <a:xfrm>
            <a:off x="4833750" y="864050"/>
            <a:ext cx="432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67" name="Google Shape;167;g2180ad51481_1_426"/>
          <p:cNvSpPr txBox="1"/>
          <p:nvPr/>
        </p:nvSpPr>
        <p:spPr>
          <a:xfrm>
            <a:off x="3113825" y="2478000"/>
            <a:ext cx="5151600" cy="126210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Are just tools we use daily to easy our life and solve issues, for example we use facebook, twitter, whatsapp to communicate or banking applications to monitor our bank accounts, or doordash to order food when we are hungry, or gmail, yahoo,msn, aol, outlook to check and monitor our email.</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g2180ad51481_1_0"/>
          <p:cNvPicPr preferRelativeResize="0"/>
          <p:nvPr/>
        </p:nvPicPr>
        <p:blipFill rotWithShape="1">
          <a:blip r:embed="rId3">
            <a:alphaModFix/>
          </a:blip>
          <a:srcRect/>
          <a:stretch/>
        </p:blipFill>
        <p:spPr>
          <a:xfrm>
            <a:off x="7468500" y="0"/>
            <a:ext cx="1675500" cy="837750"/>
          </a:xfrm>
          <a:prstGeom prst="rect">
            <a:avLst/>
          </a:prstGeom>
          <a:noFill/>
          <a:ln>
            <a:noFill/>
          </a:ln>
        </p:spPr>
      </p:pic>
      <p:pic>
        <p:nvPicPr>
          <p:cNvPr id="173" name="Google Shape;173;g2180ad51481_1_0"/>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174" name="Google Shape;174;g2180ad51481_1_0"/>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 name="Google Shape;175;g2180ad51481_1_0"/>
          <p:cNvSpPr txBox="1"/>
          <p:nvPr/>
        </p:nvSpPr>
        <p:spPr>
          <a:xfrm>
            <a:off x="3488750" y="125775"/>
            <a:ext cx="1589400" cy="400200"/>
          </a:xfrm>
          <a:prstGeom prst="rect">
            <a:avLst/>
          </a:prstGeom>
          <a:noFill/>
          <a:ln w="7620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 </a:t>
            </a:r>
            <a:r>
              <a:rPr lang="en" b="1"/>
              <a:t> DEFINITION</a:t>
            </a:r>
            <a:endParaRPr b="1"/>
          </a:p>
        </p:txBody>
      </p:sp>
      <p:pic>
        <p:nvPicPr>
          <p:cNvPr id="176" name="Google Shape;176;g2180ad51481_1_0"/>
          <p:cNvPicPr preferRelativeResize="0"/>
          <p:nvPr/>
        </p:nvPicPr>
        <p:blipFill>
          <a:blip r:embed="rId5">
            <a:alphaModFix/>
          </a:blip>
          <a:stretch>
            <a:fillRect/>
          </a:stretch>
        </p:blipFill>
        <p:spPr>
          <a:xfrm rot="-1428397">
            <a:off x="6894392" y="2654481"/>
            <a:ext cx="2143210" cy="978891"/>
          </a:xfrm>
          <a:prstGeom prst="rect">
            <a:avLst/>
          </a:prstGeom>
          <a:noFill/>
          <a:ln>
            <a:noFill/>
          </a:ln>
        </p:spPr>
      </p:pic>
      <p:pic>
        <p:nvPicPr>
          <p:cNvPr id="177" name="Google Shape;177;g2180ad51481_1_0"/>
          <p:cNvPicPr preferRelativeResize="0"/>
          <p:nvPr/>
        </p:nvPicPr>
        <p:blipFill>
          <a:blip r:embed="rId6">
            <a:alphaModFix/>
          </a:blip>
          <a:stretch>
            <a:fillRect/>
          </a:stretch>
        </p:blipFill>
        <p:spPr>
          <a:xfrm>
            <a:off x="421375" y="2919300"/>
            <a:ext cx="2272225" cy="1262350"/>
          </a:xfrm>
          <a:prstGeom prst="rect">
            <a:avLst/>
          </a:prstGeom>
          <a:noFill/>
          <a:ln>
            <a:noFill/>
          </a:ln>
        </p:spPr>
      </p:pic>
      <p:sp>
        <p:nvSpPr>
          <p:cNvPr id="178" name="Google Shape;178;g2180ad51481_1_0"/>
          <p:cNvSpPr/>
          <p:nvPr/>
        </p:nvSpPr>
        <p:spPr>
          <a:xfrm>
            <a:off x="1924265" y="709596"/>
            <a:ext cx="5272776" cy="1418688"/>
          </a:xfrm>
          <a:prstGeom prst="clou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t>Now that you know what is application and DEV</a:t>
            </a:r>
            <a:endParaRPr sz="1900"/>
          </a:p>
        </p:txBody>
      </p:sp>
      <p:sp>
        <p:nvSpPr>
          <p:cNvPr id="179" name="Google Shape;179;g2180ad51481_1_0"/>
          <p:cNvSpPr/>
          <p:nvPr/>
        </p:nvSpPr>
        <p:spPr>
          <a:xfrm>
            <a:off x="3015778" y="2706250"/>
            <a:ext cx="3481800" cy="1802400"/>
          </a:xfrm>
          <a:prstGeom prst="teardrop">
            <a:avLst>
              <a:gd name="adj" fmla="val 10000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200"/>
              <a:t>Has NOTHING to do with </a:t>
            </a:r>
            <a:endParaRPr sz="3200"/>
          </a:p>
        </p:txBody>
      </p:sp>
      <p:pic>
        <p:nvPicPr>
          <p:cNvPr id="180" name="Google Shape;180;g2180ad51481_1_0"/>
          <p:cNvPicPr preferRelativeResize="0"/>
          <p:nvPr/>
        </p:nvPicPr>
        <p:blipFill>
          <a:blip r:embed="rId7">
            <a:alphaModFix/>
          </a:blip>
          <a:stretch>
            <a:fillRect/>
          </a:stretch>
        </p:blipFill>
        <p:spPr>
          <a:xfrm>
            <a:off x="7905602" y="4400339"/>
            <a:ext cx="1238400" cy="74316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pic>
        <p:nvPicPr>
          <p:cNvPr id="185" name="Google Shape;185;g2180ad51481_1_17"/>
          <p:cNvPicPr preferRelativeResize="0"/>
          <p:nvPr/>
        </p:nvPicPr>
        <p:blipFill rotWithShape="1">
          <a:blip r:embed="rId3">
            <a:alphaModFix/>
          </a:blip>
          <a:srcRect/>
          <a:stretch/>
        </p:blipFill>
        <p:spPr>
          <a:xfrm>
            <a:off x="7468500" y="0"/>
            <a:ext cx="1675500" cy="837750"/>
          </a:xfrm>
          <a:prstGeom prst="rect">
            <a:avLst/>
          </a:prstGeom>
          <a:noFill/>
          <a:ln>
            <a:noFill/>
          </a:ln>
        </p:spPr>
      </p:pic>
      <p:pic>
        <p:nvPicPr>
          <p:cNvPr id="186" name="Google Shape;186;g2180ad51481_1_17"/>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187" name="Google Shape;187;g2180ad51481_1_17"/>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g2180ad51481_1_17"/>
          <p:cNvSpPr txBox="1"/>
          <p:nvPr/>
        </p:nvSpPr>
        <p:spPr>
          <a:xfrm>
            <a:off x="3488750" y="125775"/>
            <a:ext cx="1589400" cy="400200"/>
          </a:xfrm>
          <a:prstGeom prst="rect">
            <a:avLst/>
          </a:prstGeom>
          <a:noFill/>
          <a:ln w="7620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 </a:t>
            </a:r>
            <a:r>
              <a:rPr lang="en" b="1"/>
              <a:t> DEFINITION</a:t>
            </a:r>
            <a:endParaRPr b="1"/>
          </a:p>
        </p:txBody>
      </p:sp>
      <p:sp>
        <p:nvSpPr>
          <p:cNvPr id="189" name="Google Shape;189;g2180ad51481_1_17"/>
          <p:cNvSpPr/>
          <p:nvPr/>
        </p:nvSpPr>
        <p:spPr>
          <a:xfrm rot="1086580">
            <a:off x="4587513" y="2424395"/>
            <a:ext cx="1704432" cy="1012261"/>
          </a:xfrm>
          <a:prstGeom prst="snip2DiagRect">
            <a:avLst>
              <a:gd name="adj1" fmla="val 0"/>
              <a:gd name="adj2"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000"/>
              <a:t>develop</a:t>
            </a:r>
            <a:endParaRPr sz="3000"/>
          </a:p>
        </p:txBody>
      </p:sp>
      <p:pic>
        <p:nvPicPr>
          <p:cNvPr id="190" name="Google Shape;190;g2180ad51481_1_17"/>
          <p:cNvPicPr preferRelativeResize="0"/>
          <p:nvPr/>
        </p:nvPicPr>
        <p:blipFill>
          <a:blip r:embed="rId5">
            <a:alphaModFix/>
          </a:blip>
          <a:stretch>
            <a:fillRect/>
          </a:stretch>
        </p:blipFill>
        <p:spPr>
          <a:xfrm rot="623998">
            <a:off x="244550" y="1044500"/>
            <a:ext cx="1340475" cy="744701"/>
          </a:xfrm>
          <a:prstGeom prst="rect">
            <a:avLst/>
          </a:prstGeom>
          <a:noFill/>
          <a:ln>
            <a:noFill/>
          </a:ln>
        </p:spPr>
      </p:pic>
      <p:pic>
        <p:nvPicPr>
          <p:cNvPr id="191" name="Google Shape;191;g2180ad51481_1_17"/>
          <p:cNvPicPr preferRelativeResize="0"/>
          <p:nvPr/>
        </p:nvPicPr>
        <p:blipFill>
          <a:blip r:embed="rId6">
            <a:alphaModFix/>
          </a:blip>
          <a:stretch>
            <a:fillRect/>
          </a:stretch>
        </p:blipFill>
        <p:spPr>
          <a:xfrm rot="1526869">
            <a:off x="2328825" y="1667000"/>
            <a:ext cx="1950251" cy="651750"/>
          </a:xfrm>
          <a:prstGeom prst="rect">
            <a:avLst/>
          </a:prstGeom>
          <a:noFill/>
          <a:ln w="38100" cap="flat" cmpd="sng">
            <a:solidFill>
              <a:srgbClr val="FF0000"/>
            </a:solidFill>
            <a:prstDash val="solid"/>
            <a:round/>
            <a:headEnd type="none" w="sm" len="sm"/>
            <a:tailEnd type="none" w="sm" len="sm"/>
          </a:ln>
        </p:spPr>
      </p:pic>
      <p:pic>
        <p:nvPicPr>
          <p:cNvPr id="192" name="Google Shape;192;g2180ad51481_1_17"/>
          <p:cNvPicPr preferRelativeResize="0"/>
          <p:nvPr/>
        </p:nvPicPr>
        <p:blipFill>
          <a:blip r:embed="rId7">
            <a:alphaModFix/>
          </a:blip>
          <a:stretch>
            <a:fillRect/>
          </a:stretch>
        </p:blipFill>
        <p:spPr>
          <a:xfrm rot="1609671">
            <a:off x="6908400" y="3584572"/>
            <a:ext cx="1934703" cy="807129"/>
          </a:xfrm>
          <a:prstGeom prst="rect">
            <a:avLst/>
          </a:prstGeom>
          <a:noFill/>
          <a:ln>
            <a:noFill/>
          </a:ln>
        </p:spPr>
      </p:pic>
      <p:pic>
        <p:nvPicPr>
          <p:cNvPr id="193" name="Google Shape;193;g2180ad51481_1_17"/>
          <p:cNvPicPr preferRelativeResize="0"/>
          <p:nvPr/>
        </p:nvPicPr>
        <p:blipFill>
          <a:blip r:embed="rId8">
            <a:alphaModFix/>
          </a:blip>
          <a:stretch>
            <a:fillRect/>
          </a:stretch>
        </p:blipFill>
        <p:spPr>
          <a:xfrm rot="1731313">
            <a:off x="7807788" y="3014143"/>
            <a:ext cx="915426" cy="729425"/>
          </a:xfrm>
          <a:prstGeom prst="rect">
            <a:avLst/>
          </a:prstGeom>
          <a:noFill/>
          <a:ln>
            <a:noFill/>
          </a:ln>
        </p:spPr>
      </p:pic>
      <p:pic>
        <p:nvPicPr>
          <p:cNvPr id="194" name="Google Shape;194;g2180ad51481_1_17"/>
          <p:cNvPicPr preferRelativeResize="0"/>
          <p:nvPr/>
        </p:nvPicPr>
        <p:blipFill>
          <a:blip r:embed="rId9">
            <a:alphaModFix/>
          </a:blip>
          <a:stretch>
            <a:fillRect/>
          </a:stretch>
        </p:blipFill>
        <p:spPr>
          <a:xfrm>
            <a:off x="14327" y="4400339"/>
            <a:ext cx="1238400" cy="74316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pic>
        <p:nvPicPr>
          <p:cNvPr id="199" name="Google Shape;199;g2180ad51481_1_51"/>
          <p:cNvPicPr preferRelativeResize="0"/>
          <p:nvPr/>
        </p:nvPicPr>
        <p:blipFill rotWithShape="1">
          <a:blip r:embed="rId3">
            <a:alphaModFix/>
          </a:blip>
          <a:srcRect/>
          <a:stretch/>
        </p:blipFill>
        <p:spPr>
          <a:xfrm>
            <a:off x="7468500" y="0"/>
            <a:ext cx="1675500" cy="837750"/>
          </a:xfrm>
          <a:prstGeom prst="rect">
            <a:avLst/>
          </a:prstGeom>
          <a:noFill/>
          <a:ln>
            <a:noFill/>
          </a:ln>
        </p:spPr>
      </p:pic>
      <p:pic>
        <p:nvPicPr>
          <p:cNvPr id="200" name="Google Shape;200;g2180ad51481_1_51"/>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201" name="Google Shape;201;g2180ad51481_1_51"/>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 name="Google Shape;202;g2180ad51481_1_51"/>
          <p:cNvSpPr txBox="1"/>
          <p:nvPr/>
        </p:nvSpPr>
        <p:spPr>
          <a:xfrm>
            <a:off x="3488750" y="125775"/>
            <a:ext cx="1589400" cy="400200"/>
          </a:xfrm>
          <a:prstGeom prst="rect">
            <a:avLst/>
          </a:prstGeom>
          <a:noFill/>
          <a:ln w="7620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 </a:t>
            </a:r>
            <a:r>
              <a:rPr lang="en" b="1"/>
              <a:t> DEFINITION</a:t>
            </a:r>
            <a:endParaRPr b="1"/>
          </a:p>
        </p:txBody>
      </p:sp>
      <p:pic>
        <p:nvPicPr>
          <p:cNvPr id="203" name="Google Shape;203;g2180ad51481_1_51"/>
          <p:cNvPicPr preferRelativeResize="0"/>
          <p:nvPr/>
        </p:nvPicPr>
        <p:blipFill>
          <a:blip r:embed="rId5">
            <a:alphaModFix/>
          </a:blip>
          <a:stretch>
            <a:fillRect/>
          </a:stretch>
        </p:blipFill>
        <p:spPr>
          <a:xfrm rot="623998">
            <a:off x="130450" y="2080175"/>
            <a:ext cx="1340475" cy="744701"/>
          </a:xfrm>
          <a:prstGeom prst="rect">
            <a:avLst/>
          </a:prstGeom>
          <a:noFill/>
          <a:ln>
            <a:noFill/>
          </a:ln>
        </p:spPr>
      </p:pic>
      <p:pic>
        <p:nvPicPr>
          <p:cNvPr id="204" name="Google Shape;204;g2180ad51481_1_51"/>
          <p:cNvPicPr preferRelativeResize="0"/>
          <p:nvPr/>
        </p:nvPicPr>
        <p:blipFill>
          <a:blip r:embed="rId6">
            <a:alphaModFix/>
          </a:blip>
          <a:stretch>
            <a:fillRect/>
          </a:stretch>
        </p:blipFill>
        <p:spPr>
          <a:xfrm rot="560588">
            <a:off x="2125050" y="2555500"/>
            <a:ext cx="1950252" cy="651750"/>
          </a:xfrm>
          <a:prstGeom prst="rect">
            <a:avLst/>
          </a:prstGeom>
          <a:noFill/>
          <a:ln w="38100" cap="flat" cmpd="sng">
            <a:solidFill>
              <a:srgbClr val="FF0000"/>
            </a:solidFill>
            <a:prstDash val="solid"/>
            <a:round/>
            <a:headEnd type="none" w="sm" len="sm"/>
            <a:tailEnd type="none" w="sm" len="sm"/>
          </a:ln>
        </p:spPr>
      </p:pic>
      <p:sp>
        <p:nvSpPr>
          <p:cNvPr id="205" name="Google Shape;205;g2180ad51481_1_51"/>
          <p:cNvSpPr/>
          <p:nvPr/>
        </p:nvSpPr>
        <p:spPr>
          <a:xfrm>
            <a:off x="2837225" y="929250"/>
            <a:ext cx="2648592" cy="1036044"/>
          </a:xfrm>
          <a:prstGeom prst="clou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t>In other words</a:t>
            </a:r>
            <a:endParaRPr sz="1900"/>
          </a:p>
        </p:txBody>
      </p:sp>
      <p:sp>
        <p:nvSpPr>
          <p:cNvPr id="206" name="Google Shape;206;g2180ad51481_1_51"/>
          <p:cNvSpPr txBox="1"/>
          <p:nvPr/>
        </p:nvSpPr>
        <p:spPr>
          <a:xfrm>
            <a:off x="4434325" y="2714400"/>
            <a:ext cx="2575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Write application </a:t>
            </a:r>
            <a:endParaRPr/>
          </a:p>
        </p:txBody>
      </p:sp>
      <p:pic>
        <p:nvPicPr>
          <p:cNvPr id="207" name="Google Shape;207;g2180ad51481_1_51"/>
          <p:cNvPicPr preferRelativeResize="0"/>
          <p:nvPr/>
        </p:nvPicPr>
        <p:blipFill>
          <a:blip r:embed="rId7">
            <a:alphaModFix/>
          </a:blip>
          <a:stretch>
            <a:fillRect/>
          </a:stretch>
        </p:blipFill>
        <p:spPr>
          <a:xfrm>
            <a:off x="6249575" y="2337725"/>
            <a:ext cx="1829075" cy="1804795"/>
          </a:xfrm>
          <a:prstGeom prst="rect">
            <a:avLst/>
          </a:prstGeom>
          <a:noFill/>
          <a:ln>
            <a:noFill/>
          </a:ln>
        </p:spPr>
      </p:pic>
      <p:pic>
        <p:nvPicPr>
          <p:cNvPr id="208" name="Google Shape;208;g2180ad51481_1_51"/>
          <p:cNvPicPr preferRelativeResize="0"/>
          <p:nvPr/>
        </p:nvPicPr>
        <p:blipFill>
          <a:blip r:embed="rId8">
            <a:alphaModFix/>
          </a:blip>
          <a:stretch>
            <a:fillRect/>
          </a:stretch>
        </p:blipFill>
        <p:spPr>
          <a:xfrm>
            <a:off x="14327" y="4400339"/>
            <a:ext cx="1238400" cy="74316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pic>
        <p:nvPicPr>
          <p:cNvPr id="213" name="Google Shape;213;g2180ad51481_1_441"/>
          <p:cNvPicPr preferRelativeResize="0"/>
          <p:nvPr/>
        </p:nvPicPr>
        <p:blipFill rotWithShape="1">
          <a:blip r:embed="rId3">
            <a:alphaModFix/>
          </a:blip>
          <a:srcRect/>
          <a:stretch/>
        </p:blipFill>
        <p:spPr>
          <a:xfrm>
            <a:off x="7468500" y="0"/>
            <a:ext cx="1675500" cy="837750"/>
          </a:xfrm>
          <a:prstGeom prst="rect">
            <a:avLst/>
          </a:prstGeom>
          <a:noFill/>
          <a:ln>
            <a:noFill/>
          </a:ln>
        </p:spPr>
      </p:pic>
      <p:pic>
        <p:nvPicPr>
          <p:cNvPr id="214" name="Google Shape;214;g2180ad51481_1_441"/>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215" name="Google Shape;215;g2180ad51481_1_441"/>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g2180ad51481_1_441"/>
          <p:cNvSpPr txBox="1"/>
          <p:nvPr/>
        </p:nvSpPr>
        <p:spPr>
          <a:xfrm>
            <a:off x="3488750" y="125775"/>
            <a:ext cx="1589400" cy="400200"/>
          </a:xfrm>
          <a:prstGeom prst="rect">
            <a:avLst/>
          </a:prstGeom>
          <a:noFill/>
          <a:ln w="7620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 </a:t>
            </a:r>
            <a:r>
              <a:rPr lang="en" b="1"/>
              <a:t> DEFINITION</a:t>
            </a:r>
            <a:endParaRPr b="1"/>
          </a:p>
        </p:txBody>
      </p:sp>
      <p:pic>
        <p:nvPicPr>
          <p:cNvPr id="217" name="Google Shape;217;g2180ad51481_1_441"/>
          <p:cNvPicPr preferRelativeResize="0"/>
          <p:nvPr/>
        </p:nvPicPr>
        <p:blipFill>
          <a:blip r:embed="rId5">
            <a:alphaModFix/>
          </a:blip>
          <a:stretch>
            <a:fillRect/>
          </a:stretch>
        </p:blipFill>
        <p:spPr>
          <a:xfrm rot="623998">
            <a:off x="130450" y="2080175"/>
            <a:ext cx="1340475" cy="744701"/>
          </a:xfrm>
          <a:prstGeom prst="rect">
            <a:avLst/>
          </a:prstGeom>
          <a:noFill/>
          <a:ln>
            <a:noFill/>
          </a:ln>
        </p:spPr>
      </p:pic>
      <p:pic>
        <p:nvPicPr>
          <p:cNvPr id="218" name="Google Shape;218;g2180ad51481_1_441"/>
          <p:cNvPicPr preferRelativeResize="0"/>
          <p:nvPr/>
        </p:nvPicPr>
        <p:blipFill>
          <a:blip r:embed="rId6">
            <a:alphaModFix/>
          </a:blip>
          <a:stretch>
            <a:fillRect/>
          </a:stretch>
        </p:blipFill>
        <p:spPr>
          <a:xfrm rot="560588">
            <a:off x="2125050" y="2555500"/>
            <a:ext cx="1950252" cy="651750"/>
          </a:xfrm>
          <a:prstGeom prst="rect">
            <a:avLst/>
          </a:prstGeom>
          <a:noFill/>
          <a:ln w="38100" cap="flat" cmpd="sng">
            <a:solidFill>
              <a:srgbClr val="FF0000"/>
            </a:solidFill>
            <a:prstDash val="solid"/>
            <a:round/>
            <a:headEnd type="none" w="sm" len="sm"/>
            <a:tailEnd type="none" w="sm" len="sm"/>
          </a:ln>
        </p:spPr>
      </p:pic>
      <p:sp>
        <p:nvSpPr>
          <p:cNvPr id="219" name="Google Shape;219;g2180ad51481_1_441"/>
          <p:cNvSpPr/>
          <p:nvPr/>
        </p:nvSpPr>
        <p:spPr>
          <a:xfrm>
            <a:off x="2837225" y="929250"/>
            <a:ext cx="2648592" cy="1036044"/>
          </a:xfrm>
          <a:prstGeom prst="clou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t>In other words</a:t>
            </a:r>
            <a:endParaRPr sz="1900"/>
          </a:p>
        </p:txBody>
      </p:sp>
      <p:sp>
        <p:nvSpPr>
          <p:cNvPr id="220" name="Google Shape;220;g2180ad51481_1_441"/>
          <p:cNvSpPr txBox="1"/>
          <p:nvPr/>
        </p:nvSpPr>
        <p:spPr>
          <a:xfrm rot="1298796">
            <a:off x="4832905" y="3108765"/>
            <a:ext cx="1051559" cy="708059"/>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3400"/>
              <a:t>DO  </a:t>
            </a:r>
            <a:endParaRPr sz="3400"/>
          </a:p>
        </p:txBody>
      </p:sp>
      <p:pic>
        <p:nvPicPr>
          <p:cNvPr id="221" name="Google Shape;221;g2180ad51481_1_441"/>
          <p:cNvPicPr preferRelativeResize="0"/>
          <p:nvPr/>
        </p:nvPicPr>
        <p:blipFill>
          <a:blip r:embed="rId7">
            <a:alphaModFix/>
          </a:blip>
          <a:stretch>
            <a:fillRect/>
          </a:stretch>
        </p:blipFill>
        <p:spPr>
          <a:xfrm>
            <a:off x="6331100" y="2508925"/>
            <a:ext cx="2575800" cy="2575800"/>
          </a:xfrm>
          <a:prstGeom prst="rect">
            <a:avLst/>
          </a:prstGeom>
          <a:noFill/>
          <a:ln>
            <a:noFill/>
          </a:ln>
        </p:spPr>
      </p:pic>
      <p:pic>
        <p:nvPicPr>
          <p:cNvPr id="222" name="Google Shape;222;g2180ad51481_1_441"/>
          <p:cNvPicPr preferRelativeResize="0"/>
          <p:nvPr/>
        </p:nvPicPr>
        <p:blipFill>
          <a:blip r:embed="rId8">
            <a:alphaModFix/>
          </a:blip>
          <a:stretch>
            <a:fillRect/>
          </a:stretch>
        </p:blipFill>
        <p:spPr>
          <a:xfrm>
            <a:off x="14327" y="4400339"/>
            <a:ext cx="1238400" cy="74316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227" name="Google Shape;227;g2180ad51481_1_35"/>
          <p:cNvPicPr preferRelativeResize="0"/>
          <p:nvPr/>
        </p:nvPicPr>
        <p:blipFill rotWithShape="1">
          <a:blip r:embed="rId3">
            <a:alphaModFix/>
          </a:blip>
          <a:srcRect/>
          <a:stretch/>
        </p:blipFill>
        <p:spPr>
          <a:xfrm>
            <a:off x="7468500" y="0"/>
            <a:ext cx="1675500" cy="837750"/>
          </a:xfrm>
          <a:prstGeom prst="rect">
            <a:avLst/>
          </a:prstGeom>
          <a:noFill/>
          <a:ln>
            <a:noFill/>
          </a:ln>
        </p:spPr>
      </p:pic>
      <p:pic>
        <p:nvPicPr>
          <p:cNvPr id="228" name="Google Shape;228;g2180ad51481_1_35"/>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229" name="Google Shape;229;g2180ad51481_1_35"/>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 name="Google Shape;230;g2180ad51481_1_35"/>
          <p:cNvSpPr txBox="1"/>
          <p:nvPr/>
        </p:nvSpPr>
        <p:spPr>
          <a:xfrm>
            <a:off x="3488750" y="125775"/>
            <a:ext cx="1589400" cy="400200"/>
          </a:xfrm>
          <a:prstGeom prst="rect">
            <a:avLst/>
          </a:prstGeom>
          <a:noFill/>
          <a:ln w="7620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 </a:t>
            </a:r>
            <a:r>
              <a:rPr lang="en" b="1"/>
              <a:t> DEFINITION</a:t>
            </a:r>
            <a:endParaRPr b="1"/>
          </a:p>
        </p:txBody>
      </p:sp>
      <p:sp>
        <p:nvSpPr>
          <p:cNvPr id="231" name="Google Shape;231;g2180ad51481_1_35"/>
          <p:cNvSpPr/>
          <p:nvPr/>
        </p:nvSpPr>
        <p:spPr>
          <a:xfrm>
            <a:off x="1764428" y="837759"/>
            <a:ext cx="5272776" cy="1418688"/>
          </a:xfrm>
          <a:prstGeom prst="clou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t>If Devops does not develop applications who does ?</a:t>
            </a:r>
            <a:endParaRPr sz="1900"/>
          </a:p>
        </p:txBody>
      </p:sp>
      <p:pic>
        <p:nvPicPr>
          <p:cNvPr id="232" name="Google Shape;232;g2180ad51481_1_35"/>
          <p:cNvPicPr preferRelativeResize="0"/>
          <p:nvPr/>
        </p:nvPicPr>
        <p:blipFill>
          <a:blip r:embed="rId5">
            <a:alphaModFix/>
          </a:blip>
          <a:stretch>
            <a:fillRect/>
          </a:stretch>
        </p:blipFill>
        <p:spPr>
          <a:xfrm>
            <a:off x="2181388" y="2942322"/>
            <a:ext cx="4683358" cy="220117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237" name="Google Shape;237;g2180ad51481_1_66"/>
          <p:cNvPicPr preferRelativeResize="0"/>
          <p:nvPr/>
        </p:nvPicPr>
        <p:blipFill rotWithShape="1">
          <a:blip r:embed="rId3">
            <a:alphaModFix/>
          </a:blip>
          <a:srcRect/>
          <a:stretch/>
        </p:blipFill>
        <p:spPr>
          <a:xfrm>
            <a:off x="7468500" y="0"/>
            <a:ext cx="1675500" cy="837750"/>
          </a:xfrm>
          <a:prstGeom prst="rect">
            <a:avLst/>
          </a:prstGeom>
          <a:noFill/>
          <a:ln>
            <a:noFill/>
          </a:ln>
        </p:spPr>
      </p:pic>
      <p:pic>
        <p:nvPicPr>
          <p:cNvPr id="238" name="Google Shape;238;g2180ad51481_1_66"/>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239" name="Google Shape;239;g2180ad51481_1_66"/>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0" name="Google Shape;240;g2180ad51481_1_66"/>
          <p:cNvSpPr txBox="1"/>
          <p:nvPr/>
        </p:nvSpPr>
        <p:spPr>
          <a:xfrm>
            <a:off x="3488750" y="125775"/>
            <a:ext cx="1589400" cy="400200"/>
          </a:xfrm>
          <a:prstGeom prst="rect">
            <a:avLst/>
          </a:prstGeom>
          <a:noFill/>
          <a:ln w="7620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 </a:t>
            </a:r>
            <a:r>
              <a:rPr lang="en" b="1"/>
              <a:t> DEFINITION</a:t>
            </a:r>
            <a:endParaRPr b="1"/>
          </a:p>
        </p:txBody>
      </p:sp>
      <p:sp>
        <p:nvSpPr>
          <p:cNvPr id="241" name="Google Shape;241;g2180ad51481_1_66"/>
          <p:cNvSpPr/>
          <p:nvPr/>
        </p:nvSpPr>
        <p:spPr>
          <a:xfrm>
            <a:off x="1764428" y="837759"/>
            <a:ext cx="5272776" cy="1418688"/>
          </a:xfrm>
          <a:prstGeom prst="clou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t>               Developers world</a:t>
            </a:r>
            <a:endParaRPr sz="1900"/>
          </a:p>
        </p:txBody>
      </p:sp>
      <p:pic>
        <p:nvPicPr>
          <p:cNvPr id="242" name="Google Shape;242;g2180ad51481_1_66"/>
          <p:cNvPicPr preferRelativeResize="0"/>
          <p:nvPr/>
        </p:nvPicPr>
        <p:blipFill>
          <a:blip r:embed="rId5">
            <a:alphaModFix/>
          </a:blip>
          <a:stretch>
            <a:fillRect/>
          </a:stretch>
        </p:blipFill>
        <p:spPr>
          <a:xfrm>
            <a:off x="2230975" y="2568222"/>
            <a:ext cx="5657519" cy="258225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g2180ad51481_1_76"/>
          <p:cNvPicPr preferRelativeResize="0"/>
          <p:nvPr/>
        </p:nvPicPr>
        <p:blipFill rotWithShape="1">
          <a:blip r:embed="rId3">
            <a:alphaModFix/>
          </a:blip>
          <a:srcRect/>
          <a:stretch/>
        </p:blipFill>
        <p:spPr>
          <a:xfrm>
            <a:off x="7468500" y="0"/>
            <a:ext cx="1675500" cy="837750"/>
          </a:xfrm>
          <a:prstGeom prst="rect">
            <a:avLst/>
          </a:prstGeom>
          <a:noFill/>
          <a:ln>
            <a:noFill/>
          </a:ln>
        </p:spPr>
      </p:pic>
      <p:pic>
        <p:nvPicPr>
          <p:cNvPr id="248" name="Google Shape;248;g2180ad51481_1_76"/>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249" name="Google Shape;249;g2180ad51481_1_76"/>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0" name="Google Shape;250;g2180ad51481_1_76"/>
          <p:cNvSpPr txBox="1"/>
          <p:nvPr/>
        </p:nvSpPr>
        <p:spPr>
          <a:xfrm>
            <a:off x="3488750" y="125775"/>
            <a:ext cx="1589400" cy="400200"/>
          </a:xfrm>
          <a:prstGeom prst="rect">
            <a:avLst/>
          </a:prstGeom>
          <a:noFill/>
          <a:ln w="7620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 </a:t>
            </a:r>
            <a:r>
              <a:rPr lang="en" b="1"/>
              <a:t> DEFINITION</a:t>
            </a:r>
            <a:endParaRPr b="1"/>
          </a:p>
        </p:txBody>
      </p:sp>
      <p:sp>
        <p:nvSpPr>
          <p:cNvPr id="251" name="Google Shape;251;g2180ad51481_1_76"/>
          <p:cNvSpPr/>
          <p:nvPr/>
        </p:nvSpPr>
        <p:spPr>
          <a:xfrm>
            <a:off x="1764428" y="837759"/>
            <a:ext cx="5272776" cy="1418688"/>
          </a:xfrm>
          <a:prstGeom prst="clou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t>            Any question about </a:t>
            </a:r>
            <a:endParaRPr sz="1900"/>
          </a:p>
        </p:txBody>
      </p:sp>
      <p:pic>
        <p:nvPicPr>
          <p:cNvPr id="252" name="Google Shape;252;g2180ad51481_1_76"/>
          <p:cNvPicPr preferRelativeResize="0"/>
          <p:nvPr/>
        </p:nvPicPr>
        <p:blipFill>
          <a:blip r:embed="rId5">
            <a:alphaModFix/>
          </a:blip>
          <a:stretch>
            <a:fillRect/>
          </a:stretch>
        </p:blipFill>
        <p:spPr>
          <a:xfrm rot="-1428397">
            <a:off x="3682767" y="2519181"/>
            <a:ext cx="2143210" cy="978891"/>
          </a:xfrm>
          <a:prstGeom prst="rect">
            <a:avLst/>
          </a:prstGeom>
          <a:noFill/>
          <a:ln>
            <a:noFill/>
          </a:ln>
        </p:spPr>
      </p:pic>
      <p:pic>
        <p:nvPicPr>
          <p:cNvPr id="253" name="Google Shape;253;g2180ad51481_1_76"/>
          <p:cNvPicPr preferRelativeResize="0"/>
          <p:nvPr/>
        </p:nvPicPr>
        <p:blipFill>
          <a:blip r:embed="rId6">
            <a:alphaModFix/>
          </a:blip>
          <a:stretch>
            <a:fillRect/>
          </a:stretch>
        </p:blipFill>
        <p:spPr>
          <a:xfrm>
            <a:off x="4660100" y="3888973"/>
            <a:ext cx="1037700" cy="10377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pic>
        <p:nvPicPr>
          <p:cNvPr id="258" name="Google Shape;258;g2180ad51481_1_99"/>
          <p:cNvPicPr preferRelativeResize="0"/>
          <p:nvPr/>
        </p:nvPicPr>
        <p:blipFill rotWithShape="1">
          <a:blip r:embed="rId3">
            <a:alphaModFix/>
          </a:blip>
          <a:srcRect/>
          <a:stretch/>
        </p:blipFill>
        <p:spPr>
          <a:xfrm>
            <a:off x="7468500" y="0"/>
            <a:ext cx="1675500" cy="837750"/>
          </a:xfrm>
          <a:prstGeom prst="rect">
            <a:avLst/>
          </a:prstGeom>
          <a:noFill/>
          <a:ln>
            <a:noFill/>
          </a:ln>
        </p:spPr>
      </p:pic>
      <p:pic>
        <p:nvPicPr>
          <p:cNvPr id="259" name="Google Shape;259;g2180ad51481_1_99"/>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260" name="Google Shape;260;g2180ad51481_1_99"/>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g2180ad51481_1_99"/>
          <p:cNvSpPr txBox="1"/>
          <p:nvPr/>
        </p:nvSpPr>
        <p:spPr>
          <a:xfrm>
            <a:off x="3488750" y="125775"/>
            <a:ext cx="1589400" cy="400200"/>
          </a:xfrm>
          <a:prstGeom prst="rect">
            <a:avLst/>
          </a:prstGeom>
          <a:noFill/>
          <a:ln w="7620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 </a:t>
            </a:r>
            <a:r>
              <a:rPr lang="en" b="1"/>
              <a:t> DEFINITION</a:t>
            </a:r>
            <a:endParaRPr b="1"/>
          </a:p>
        </p:txBody>
      </p:sp>
      <p:sp>
        <p:nvSpPr>
          <p:cNvPr id="262" name="Google Shape;262;g2180ad51481_1_99"/>
          <p:cNvSpPr/>
          <p:nvPr/>
        </p:nvSpPr>
        <p:spPr>
          <a:xfrm>
            <a:off x="2958900" y="969999"/>
            <a:ext cx="3399192" cy="994464"/>
          </a:xfrm>
          <a:prstGeom prst="clou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t>Let us talk about</a:t>
            </a:r>
            <a:endParaRPr sz="1900"/>
          </a:p>
        </p:txBody>
      </p:sp>
      <p:pic>
        <p:nvPicPr>
          <p:cNvPr id="263" name="Google Shape;263;g2180ad51481_1_99"/>
          <p:cNvPicPr preferRelativeResize="0"/>
          <p:nvPr/>
        </p:nvPicPr>
        <p:blipFill>
          <a:blip r:embed="rId5">
            <a:alphaModFix/>
          </a:blip>
          <a:stretch>
            <a:fillRect/>
          </a:stretch>
        </p:blipFill>
        <p:spPr>
          <a:xfrm rot="1248536">
            <a:off x="3661687" y="2805943"/>
            <a:ext cx="2987117" cy="152210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pic>
        <p:nvPicPr>
          <p:cNvPr id="66" name="Google Shape;66;g2180ad51481_0_3"/>
          <p:cNvPicPr preferRelativeResize="0"/>
          <p:nvPr/>
        </p:nvPicPr>
        <p:blipFill rotWithShape="1">
          <a:blip r:embed="rId3">
            <a:alphaModFix/>
          </a:blip>
          <a:srcRect/>
          <a:stretch/>
        </p:blipFill>
        <p:spPr>
          <a:xfrm>
            <a:off x="7468500" y="0"/>
            <a:ext cx="1675500" cy="837750"/>
          </a:xfrm>
          <a:prstGeom prst="rect">
            <a:avLst/>
          </a:prstGeom>
          <a:noFill/>
          <a:ln>
            <a:noFill/>
          </a:ln>
        </p:spPr>
      </p:pic>
      <p:pic>
        <p:nvPicPr>
          <p:cNvPr id="67" name="Google Shape;67;g2180ad51481_0_3"/>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68" name="Google Shape;68;g2180ad51481_0_3"/>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9" name="Google Shape;69;g2180ad51481_0_3"/>
          <p:cNvPicPr preferRelativeResize="0"/>
          <p:nvPr/>
        </p:nvPicPr>
        <p:blipFill>
          <a:blip r:embed="rId5">
            <a:alphaModFix/>
          </a:blip>
          <a:stretch>
            <a:fillRect/>
          </a:stretch>
        </p:blipFill>
        <p:spPr>
          <a:xfrm>
            <a:off x="1073500" y="952000"/>
            <a:ext cx="6683501" cy="3759475"/>
          </a:xfrm>
          <a:prstGeom prst="rect">
            <a:avLst/>
          </a:prstGeom>
          <a:noFill/>
          <a:ln>
            <a:noFill/>
          </a:ln>
        </p:spPr>
      </p:pic>
      <p:sp>
        <p:nvSpPr>
          <p:cNvPr id="70" name="Google Shape;70;g2180ad51481_0_3"/>
          <p:cNvSpPr/>
          <p:nvPr/>
        </p:nvSpPr>
        <p:spPr>
          <a:xfrm>
            <a:off x="6741175" y="1116725"/>
            <a:ext cx="1015800" cy="244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g2180ad51481_1_109"/>
          <p:cNvPicPr preferRelativeResize="0"/>
          <p:nvPr/>
        </p:nvPicPr>
        <p:blipFill rotWithShape="1">
          <a:blip r:embed="rId3">
            <a:alphaModFix/>
          </a:blip>
          <a:srcRect/>
          <a:stretch/>
        </p:blipFill>
        <p:spPr>
          <a:xfrm>
            <a:off x="7468500" y="0"/>
            <a:ext cx="1675500" cy="837750"/>
          </a:xfrm>
          <a:prstGeom prst="rect">
            <a:avLst/>
          </a:prstGeom>
          <a:noFill/>
          <a:ln>
            <a:noFill/>
          </a:ln>
        </p:spPr>
      </p:pic>
      <p:pic>
        <p:nvPicPr>
          <p:cNvPr id="269" name="Google Shape;269;g2180ad51481_1_109"/>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270" name="Google Shape;270;g2180ad51481_1_109"/>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1" name="Google Shape;271;g2180ad51481_1_109"/>
          <p:cNvSpPr txBox="1"/>
          <p:nvPr/>
        </p:nvSpPr>
        <p:spPr>
          <a:xfrm>
            <a:off x="3488750" y="125775"/>
            <a:ext cx="1589400" cy="400200"/>
          </a:xfrm>
          <a:prstGeom prst="rect">
            <a:avLst/>
          </a:prstGeom>
          <a:noFill/>
          <a:ln w="7620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 </a:t>
            </a:r>
            <a:r>
              <a:rPr lang="en" b="1"/>
              <a:t> DEFINITION</a:t>
            </a:r>
            <a:endParaRPr b="1"/>
          </a:p>
        </p:txBody>
      </p:sp>
      <p:sp>
        <p:nvSpPr>
          <p:cNvPr id="272" name="Google Shape;272;g2180ad51481_1_109"/>
          <p:cNvSpPr/>
          <p:nvPr/>
        </p:nvSpPr>
        <p:spPr>
          <a:xfrm>
            <a:off x="2958900" y="890325"/>
            <a:ext cx="3203496" cy="837756"/>
          </a:xfrm>
          <a:prstGeom prst="clou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t>What is    OPS</a:t>
            </a:r>
            <a:endParaRPr sz="1900"/>
          </a:p>
        </p:txBody>
      </p:sp>
      <p:pic>
        <p:nvPicPr>
          <p:cNvPr id="273" name="Google Shape;273;g2180ad51481_1_109"/>
          <p:cNvPicPr preferRelativeResize="0"/>
          <p:nvPr/>
        </p:nvPicPr>
        <p:blipFill>
          <a:blip r:embed="rId5">
            <a:alphaModFix/>
          </a:blip>
          <a:stretch>
            <a:fillRect/>
          </a:stretch>
        </p:blipFill>
        <p:spPr>
          <a:xfrm rot="-1901466">
            <a:off x="3764761" y="2718697"/>
            <a:ext cx="2138093" cy="572800"/>
          </a:xfrm>
          <a:prstGeom prst="rect">
            <a:avLst/>
          </a:prstGeom>
          <a:noFill/>
          <a:ln>
            <a:noFill/>
          </a:ln>
        </p:spPr>
      </p:pic>
      <p:pic>
        <p:nvPicPr>
          <p:cNvPr id="274" name="Google Shape;274;g2180ad51481_1_109"/>
          <p:cNvPicPr preferRelativeResize="0"/>
          <p:nvPr/>
        </p:nvPicPr>
        <p:blipFill>
          <a:blip r:embed="rId6">
            <a:alphaModFix/>
          </a:blip>
          <a:stretch>
            <a:fillRect/>
          </a:stretch>
        </p:blipFill>
        <p:spPr>
          <a:xfrm rot="1248533">
            <a:off x="548251" y="2330189"/>
            <a:ext cx="2207423" cy="1124804"/>
          </a:xfrm>
          <a:prstGeom prst="rect">
            <a:avLst/>
          </a:prstGeom>
          <a:noFill/>
          <a:ln>
            <a:noFill/>
          </a:ln>
        </p:spPr>
      </p:pic>
      <p:pic>
        <p:nvPicPr>
          <p:cNvPr id="275" name="Google Shape;275;g2180ad51481_1_109"/>
          <p:cNvPicPr preferRelativeResize="0"/>
          <p:nvPr/>
        </p:nvPicPr>
        <p:blipFill>
          <a:blip r:embed="rId7">
            <a:alphaModFix/>
          </a:blip>
          <a:stretch>
            <a:fillRect/>
          </a:stretch>
        </p:blipFill>
        <p:spPr>
          <a:xfrm>
            <a:off x="5893898" y="2513694"/>
            <a:ext cx="3141050" cy="235275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pic>
        <p:nvPicPr>
          <p:cNvPr id="280" name="Google Shape;280;g2180ad51481_1_124"/>
          <p:cNvPicPr preferRelativeResize="0"/>
          <p:nvPr/>
        </p:nvPicPr>
        <p:blipFill rotWithShape="1">
          <a:blip r:embed="rId3">
            <a:alphaModFix/>
          </a:blip>
          <a:srcRect/>
          <a:stretch/>
        </p:blipFill>
        <p:spPr>
          <a:xfrm>
            <a:off x="7468500" y="0"/>
            <a:ext cx="1675500" cy="837750"/>
          </a:xfrm>
          <a:prstGeom prst="rect">
            <a:avLst/>
          </a:prstGeom>
          <a:noFill/>
          <a:ln>
            <a:noFill/>
          </a:ln>
        </p:spPr>
      </p:pic>
      <p:pic>
        <p:nvPicPr>
          <p:cNvPr id="281" name="Google Shape;281;g2180ad51481_1_124"/>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282" name="Google Shape;282;g2180ad51481_1_124"/>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3" name="Google Shape;283;g2180ad51481_1_124"/>
          <p:cNvSpPr txBox="1"/>
          <p:nvPr/>
        </p:nvSpPr>
        <p:spPr>
          <a:xfrm>
            <a:off x="3488750" y="125775"/>
            <a:ext cx="1589400" cy="400200"/>
          </a:xfrm>
          <a:prstGeom prst="rect">
            <a:avLst/>
          </a:prstGeom>
          <a:noFill/>
          <a:ln w="7620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 </a:t>
            </a:r>
            <a:r>
              <a:rPr lang="en" b="1"/>
              <a:t> DEFINITION</a:t>
            </a:r>
            <a:endParaRPr b="1"/>
          </a:p>
        </p:txBody>
      </p:sp>
      <p:sp>
        <p:nvSpPr>
          <p:cNvPr id="284" name="Google Shape;284;g2180ad51481_1_124"/>
          <p:cNvSpPr/>
          <p:nvPr/>
        </p:nvSpPr>
        <p:spPr>
          <a:xfrm>
            <a:off x="2229339" y="743600"/>
            <a:ext cx="4108212" cy="837756"/>
          </a:xfrm>
          <a:prstGeom prst="clou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t>What are  Operations</a:t>
            </a:r>
            <a:endParaRPr sz="1900"/>
          </a:p>
        </p:txBody>
      </p:sp>
      <p:pic>
        <p:nvPicPr>
          <p:cNvPr id="285" name="Google Shape;285;g2180ad51481_1_124"/>
          <p:cNvPicPr preferRelativeResize="0"/>
          <p:nvPr/>
        </p:nvPicPr>
        <p:blipFill>
          <a:blip r:embed="rId5">
            <a:alphaModFix/>
          </a:blip>
          <a:stretch>
            <a:fillRect/>
          </a:stretch>
        </p:blipFill>
        <p:spPr>
          <a:xfrm>
            <a:off x="828975" y="1728075"/>
            <a:ext cx="3083675" cy="3310550"/>
          </a:xfrm>
          <a:prstGeom prst="rect">
            <a:avLst/>
          </a:prstGeom>
          <a:noFill/>
          <a:ln>
            <a:noFill/>
          </a:ln>
        </p:spPr>
      </p:pic>
      <p:pic>
        <p:nvPicPr>
          <p:cNvPr id="286" name="Google Shape;286;g2180ad51481_1_124"/>
          <p:cNvPicPr preferRelativeResize="0"/>
          <p:nvPr/>
        </p:nvPicPr>
        <p:blipFill>
          <a:blip r:embed="rId6">
            <a:alphaModFix/>
          </a:blip>
          <a:stretch>
            <a:fillRect/>
          </a:stretch>
        </p:blipFill>
        <p:spPr>
          <a:xfrm>
            <a:off x="7155727" y="1903975"/>
            <a:ext cx="1988275" cy="3239524"/>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pic>
        <p:nvPicPr>
          <p:cNvPr id="291" name="Google Shape;291;g2180ad51481_1_192"/>
          <p:cNvPicPr preferRelativeResize="0"/>
          <p:nvPr/>
        </p:nvPicPr>
        <p:blipFill rotWithShape="1">
          <a:blip r:embed="rId3">
            <a:alphaModFix/>
          </a:blip>
          <a:srcRect/>
          <a:stretch/>
        </p:blipFill>
        <p:spPr>
          <a:xfrm>
            <a:off x="7468500" y="0"/>
            <a:ext cx="1675500" cy="837750"/>
          </a:xfrm>
          <a:prstGeom prst="rect">
            <a:avLst/>
          </a:prstGeom>
          <a:noFill/>
          <a:ln>
            <a:noFill/>
          </a:ln>
        </p:spPr>
      </p:pic>
      <p:pic>
        <p:nvPicPr>
          <p:cNvPr id="292" name="Google Shape;292;g2180ad51481_1_192"/>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293" name="Google Shape;293;g2180ad51481_1_192"/>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4" name="Google Shape;294;g2180ad51481_1_192"/>
          <p:cNvSpPr txBox="1"/>
          <p:nvPr/>
        </p:nvSpPr>
        <p:spPr>
          <a:xfrm>
            <a:off x="3488750" y="125775"/>
            <a:ext cx="1589400" cy="400200"/>
          </a:xfrm>
          <a:prstGeom prst="rect">
            <a:avLst/>
          </a:prstGeom>
          <a:noFill/>
          <a:ln w="7620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 </a:t>
            </a:r>
            <a:r>
              <a:rPr lang="en" b="1"/>
              <a:t> DEFINITION</a:t>
            </a:r>
            <a:endParaRPr b="1"/>
          </a:p>
        </p:txBody>
      </p:sp>
      <p:sp>
        <p:nvSpPr>
          <p:cNvPr id="295" name="Google Shape;295;g2180ad51481_1_192"/>
          <p:cNvSpPr/>
          <p:nvPr/>
        </p:nvSpPr>
        <p:spPr>
          <a:xfrm>
            <a:off x="2229339" y="743600"/>
            <a:ext cx="4108212" cy="837756"/>
          </a:xfrm>
          <a:prstGeom prst="clou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t>What is  Operation</a:t>
            </a:r>
            <a:endParaRPr sz="1900"/>
          </a:p>
        </p:txBody>
      </p:sp>
      <p:sp>
        <p:nvSpPr>
          <p:cNvPr id="296" name="Google Shape;296;g2180ad51481_1_192"/>
          <p:cNvSpPr/>
          <p:nvPr/>
        </p:nvSpPr>
        <p:spPr>
          <a:xfrm>
            <a:off x="733625" y="1728075"/>
            <a:ext cx="6953100" cy="9456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In simple words operation in this context stand for transforming a code coming from developers into a working application</a:t>
            </a:r>
            <a:endParaRPr/>
          </a:p>
        </p:txBody>
      </p:sp>
      <p:pic>
        <p:nvPicPr>
          <p:cNvPr id="297" name="Google Shape;297;g2180ad51481_1_192"/>
          <p:cNvPicPr preferRelativeResize="0"/>
          <p:nvPr/>
        </p:nvPicPr>
        <p:blipFill>
          <a:blip r:embed="rId5">
            <a:alphaModFix/>
          </a:blip>
          <a:stretch>
            <a:fillRect/>
          </a:stretch>
        </p:blipFill>
        <p:spPr>
          <a:xfrm>
            <a:off x="73350" y="4043101"/>
            <a:ext cx="2655526" cy="1100399"/>
          </a:xfrm>
          <a:prstGeom prst="rect">
            <a:avLst/>
          </a:prstGeom>
          <a:noFill/>
          <a:ln>
            <a:noFill/>
          </a:ln>
        </p:spPr>
      </p:pic>
      <p:pic>
        <p:nvPicPr>
          <p:cNvPr id="298" name="Google Shape;298;g2180ad51481_1_192"/>
          <p:cNvPicPr preferRelativeResize="0"/>
          <p:nvPr/>
        </p:nvPicPr>
        <p:blipFill>
          <a:blip r:embed="rId6">
            <a:alphaModFix/>
          </a:blip>
          <a:stretch>
            <a:fillRect/>
          </a:stretch>
        </p:blipFill>
        <p:spPr>
          <a:xfrm>
            <a:off x="6283225" y="4043096"/>
            <a:ext cx="2609825" cy="1159251"/>
          </a:xfrm>
          <a:prstGeom prst="rect">
            <a:avLst/>
          </a:prstGeom>
          <a:noFill/>
          <a:ln>
            <a:noFill/>
          </a:ln>
        </p:spPr>
      </p:pic>
      <p:pic>
        <p:nvPicPr>
          <p:cNvPr id="299" name="Google Shape;299;g2180ad51481_1_192"/>
          <p:cNvPicPr preferRelativeResize="0"/>
          <p:nvPr/>
        </p:nvPicPr>
        <p:blipFill>
          <a:blip r:embed="rId7">
            <a:alphaModFix/>
          </a:blip>
          <a:stretch>
            <a:fillRect/>
          </a:stretch>
        </p:blipFill>
        <p:spPr>
          <a:xfrm>
            <a:off x="470300" y="3348200"/>
            <a:ext cx="1504950" cy="590550"/>
          </a:xfrm>
          <a:prstGeom prst="rect">
            <a:avLst/>
          </a:prstGeom>
          <a:noFill/>
          <a:ln>
            <a:noFill/>
          </a:ln>
        </p:spPr>
      </p:pic>
      <p:pic>
        <p:nvPicPr>
          <p:cNvPr id="300" name="Google Shape;300;g2180ad51481_1_192"/>
          <p:cNvPicPr preferRelativeResize="0"/>
          <p:nvPr/>
        </p:nvPicPr>
        <p:blipFill>
          <a:blip r:embed="rId8">
            <a:alphaModFix/>
          </a:blip>
          <a:stretch>
            <a:fillRect/>
          </a:stretch>
        </p:blipFill>
        <p:spPr>
          <a:xfrm>
            <a:off x="4937785" y="3283000"/>
            <a:ext cx="645233" cy="590550"/>
          </a:xfrm>
          <a:prstGeom prst="rect">
            <a:avLst/>
          </a:prstGeom>
          <a:noFill/>
          <a:ln>
            <a:noFill/>
          </a:ln>
        </p:spPr>
      </p:pic>
      <p:pic>
        <p:nvPicPr>
          <p:cNvPr id="301" name="Google Shape;301;g2180ad51481_1_192"/>
          <p:cNvPicPr preferRelativeResize="0"/>
          <p:nvPr/>
        </p:nvPicPr>
        <p:blipFill>
          <a:blip r:embed="rId9">
            <a:alphaModFix/>
          </a:blip>
          <a:stretch>
            <a:fillRect/>
          </a:stretch>
        </p:blipFill>
        <p:spPr>
          <a:xfrm>
            <a:off x="2822975" y="3539211"/>
            <a:ext cx="1267076" cy="271227"/>
          </a:xfrm>
          <a:prstGeom prst="rect">
            <a:avLst/>
          </a:prstGeom>
          <a:noFill/>
          <a:ln>
            <a:noFill/>
          </a:ln>
        </p:spPr>
      </p:pic>
      <p:pic>
        <p:nvPicPr>
          <p:cNvPr id="302" name="Google Shape;302;g2180ad51481_1_192"/>
          <p:cNvPicPr preferRelativeResize="0"/>
          <p:nvPr/>
        </p:nvPicPr>
        <p:blipFill>
          <a:blip r:embed="rId10">
            <a:alphaModFix/>
          </a:blip>
          <a:stretch>
            <a:fillRect/>
          </a:stretch>
        </p:blipFill>
        <p:spPr>
          <a:xfrm>
            <a:off x="6283225" y="3411307"/>
            <a:ext cx="2170751" cy="3339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pic>
        <p:nvPicPr>
          <p:cNvPr id="307" name="Google Shape;307;g2180ad51481_1_179"/>
          <p:cNvPicPr preferRelativeResize="0"/>
          <p:nvPr/>
        </p:nvPicPr>
        <p:blipFill rotWithShape="1">
          <a:blip r:embed="rId3">
            <a:alphaModFix/>
          </a:blip>
          <a:srcRect/>
          <a:stretch/>
        </p:blipFill>
        <p:spPr>
          <a:xfrm>
            <a:off x="7468500" y="0"/>
            <a:ext cx="1675500" cy="837750"/>
          </a:xfrm>
          <a:prstGeom prst="rect">
            <a:avLst/>
          </a:prstGeom>
          <a:noFill/>
          <a:ln>
            <a:noFill/>
          </a:ln>
        </p:spPr>
      </p:pic>
      <p:pic>
        <p:nvPicPr>
          <p:cNvPr id="308" name="Google Shape;308;g2180ad51481_1_179"/>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309" name="Google Shape;309;g2180ad51481_1_179"/>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10" name="Google Shape;310;g2180ad51481_1_179"/>
          <p:cNvSpPr txBox="1"/>
          <p:nvPr/>
        </p:nvSpPr>
        <p:spPr>
          <a:xfrm>
            <a:off x="3488750" y="125775"/>
            <a:ext cx="1589400" cy="400200"/>
          </a:xfrm>
          <a:prstGeom prst="rect">
            <a:avLst/>
          </a:prstGeom>
          <a:noFill/>
          <a:ln w="7620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 </a:t>
            </a:r>
            <a:r>
              <a:rPr lang="en" b="1"/>
              <a:t> DEFINITION</a:t>
            </a:r>
            <a:endParaRPr b="1"/>
          </a:p>
        </p:txBody>
      </p:sp>
      <p:sp>
        <p:nvSpPr>
          <p:cNvPr id="311" name="Google Shape;311;g2180ad51481_1_179"/>
          <p:cNvSpPr/>
          <p:nvPr/>
        </p:nvSpPr>
        <p:spPr>
          <a:xfrm>
            <a:off x="1369424" y="709600"/>
            <a:ext cx="6176520" cy="1418688"/>
          </a:xfrm>
          <a:prstGeom prst="clou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t>DevOps engineer operation tools</a:t>
            </a:r>
            <a:endParaRPr sz="1900"/>
          </a:p>
        </p:txBody>
      </p:sp>
      <p:sp>
        <p:nvSpPr>
          <p:cNvPr id="312" name="Google Shape;312;g2180ad51481_1_179"/>
          <p:cNvSpPr txBox="1"/>
          <p:nvPr/>
        </p:nvSpPr>
        <p:spPr>
          <a:xfrm>
            <a:off x="4833750" y="864050"/>
            <a:ext cx="432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13" name="Google Shape;313;g2180ad51481_1_179"/>
          <p:cNvPicPr preferRelativeResize="0"/>
          <p:nvPr/>
        </p:nvPicPr>
        <p:blipFill>
          <a:blip r:embed="rId5">
            <a:alphaModFix/>
          </a:blip>
          <a:stretch>
            <a:fillRect/>
          </a:stretch>
        </p:blipFill>
        <p:spPr>
          <a:xfrm>
            <a:off x="1923863" y="2433075"/>
            <a:ext cx="5067652" cy="27104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pic>
        <p:nvPicPr>
          <p:cNvPr id="318" name="Google Shape;318;g2180ad51481_1_213"/>
          <p:cNvPicPr preferRelativeResize="0"/>
          <p:nvPr/>
        </p:nvPicPr>
        <p:blipFill rotWithShape="1">
          <a:blip r:embed="rId3">
            <a:alphaModFix/>
          </a:blip>
          <a:srcRect/>
          <a:stretch/>
        </p:blipFill>
        <p:spPr>
          <a:xfrm>
            <a:off x="7468500" y="0"/>
            <a:ext cx="1675500" cy="837750"/>
          </a:xfrm>
          <a:prstGeom prst="rect">
            <a:avLst/>
          </a:prstGeom>
          <a:noFill/>
          <a:ln>
            <a:noFill/>
          </a:ln>
        </p:spPr>
      </p:pic>
      <p:pic>
        <p:nvPicPr>
          <p:cNvPr id="319" name="Google Shape;319;g2180ad51481_1_213"/>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320" name="Google Shape;320;g2180ad51481_1_213"/>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1" name="Google Shape;321;g2180ad51481_1_213"/>
          <p:cNvSpPr/>
          <p:nvPr/>
        </p:nvSpPr>
        <p:spPr>
          <a:xfrm>
            <a:off x="1219700" y="183525"/>
            <a:ext cx="6176520" cy="1263060"/>
          </a:xfrm>
          <a:prstGeom prst="clou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t>DevOps engineer operation process</a:t>
            </a:r>
            <a:endParaRPr sz="1900"/>
          </a:p>
        </p:txBody>
      </p:sp>
      <p:sp>
        <p:nvSpPr>
          <p:cNvPr id="322" name="Google Shape;322;g2180ad51481_1_213"/>
          <p:cNvSpPr txBox="1"/>
          <p:nvPr/>
        </p:nvSpPr>
        <p:spPr>
          <a:xfrm>
            <a:off x="4833750" y="864050"/>
            <a:ext cx="432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23" name="Google Shape;323;g2180ad51481_1_213"/>
          <p:cNvPicPr preferRelativeResize="0"/>
          <p:nvPr/>
        </p:nvPicPr>
        <p:blipFill>
          <a:blip r:embed="rId5">
            <a:alphaModFix/>
          </a:blip>
          <a:stretch>
            <a:fillRect/>
          </a:stretch>
        </p:blipFill>
        <p:spPr>
          <a:xfrm>
            <a:off x="1577387" y="2920950"/>
            <a:ext cx="538638" cy="529950"/>
          </a:xfrm>
          <a:prstGeom prst="rect">
            <a:avLst/>
          </a:prstGeom>
          <a:noFill/>
          <a:ln>
            <a:noFill/>
          </a:ln>
        </p:spPr>
      </p:pic>
      <p:pic>
        <p:nvPicPr>
          <p:cNvPr id="324" name="Google Shape;324;g2180ad51481_1_213"/>
          <p:cNvPicPr preferRelativeResize="0"/>
          <p:nvPr/>
        </p:nvPicPr>
        <p:blipFill>
          <a:blip r:embed="rId6">
            <a:alphaModFix/>
          </a:blip>
          <a:stretch>
            <a:fillRect/>
          </a:stretch>
        </p:blipFill>
        <p:spPr>
          <a:xfrm>
            <a:off x="2721375" y="2280671"/>
            <a:ext cx="603050" cy="686229"/>
          </a:xfrm>
          <a:prstGeom prst="rect">
            <a:avLst/>
          </a:prstGeom>
          <a:noFill/>
          <a:ln>
            <a:noFill/>
          </a:ln>
        </p:spPr>
      </p:pic>
      <p:pic>
        <p:nvPicPr>
          <p:cNvPr id="325" name="Google Shape;325;g2180ad51481_1_213"/>
          <p:cNvPicPr preferRelativeResize="0"/>
          <p:nvPr/>
        </p:nvPicPr>
        <p:blipFill>
          <a:blip r:embed="rId7">
            <a:alphaModFix/>
          </a:blip>
          <a:stretch>
            <a:fillRect/>
          </a:stretch>
        </p:blipFill>
        <p:spPr>
          <a:xfrm>
            <a:off x="4230309" y="2204425"/>
            <a:ext cx="660678" cy="651750"/>
          </a:xfrm>
          <a:prstGeom prst="rect">
            <a:avLst/>
          </a:prstGeom>
          <a:noFill/>
          <a:ln>
            <a:noFill/>
          </a:ln>
        </p:spPr>
      </p:pic>
      <p:pic>
        <p:nvPicPr>
          <p:cNvPr id="326" name="Google Shape;326;g2180ad51481_1_213"/>
          <p:cNvPicPr preferRelativeResize="0"/>
          <p:nvPr/>
        </p:nvPicPr>
        <p:blipFill>
          <a:blip r:embed="rId8">
            <a:alphaModFix/>
          </a:blip>
          <a:stretch>
            <a:fillRect/>
          </a:stretch>
        </p:blipFill>
        <p:spPr>
          <a:xfrm>
            <a:off x="6123050" y="2466822"/>
            <a:ext cx="603050" cy="529953"/>
          </a:xfrm>
          <a:prstGeom prst="rect">
            <a:avLst/>
          </a:prstGeom>
          <a:noFill/>
          <a:ln>
            <a:noFill/>
          </a:ln>
        </p:spPr>
      </p:pic>
      <p:pic>
        <p:nvPicPr>
          <p:cNvPr id="327" name="Google Shape;327;g2180ad51481_1_213"/>
          <p:cNvPicPr preferRelativeResize="0"/>
          <p:nvPr/>
        </p:nvPicPr>
        <p:blipFill>
          <a:blip r:embed="rId9">
            <a:alphaModFix/>
          </a:blip>
          <a:stretch>
            <a:fillRect/>
          </a:stretch>
        </p:blipFill>
        <p:spPr>
          <a:xfrm>
            <a:off x="5906825" y="4498668"/>
            <a:ext cx="603050" cy="492632"/>
          </a:xfrm>
          <a:prstGeom prst="rect">
            <a:avLst/>
          </a:prstGeom>
          <a:noFill/>
          <a:ln>
            <a:noFill/>
          </a:ln>
        </p:spPr>
      </p:pic>
      <p:pic>
        <p:nvPicPr>
          <p:cNvPr id="328" name="Google Shape;328;g2180ad51481_1_213"/>
          <p:cNvPicPr preferRelativeResize="0"/>
          <p:nvPr/>
        </p:nvPicPr>
        <p:blipFill>
          <a:blip r:embed="rId10">
            <a:alphaModFix/>
          </a:blip>
          <a:stretch>
            <a:fillRect/>
          </a:stretch>
        </p:blipFill>
        <p:spPr>
          <a:xfrm>
            <a:off x="2577525" y="4197906"/>
            <a:ext cx="538650" cy="611694"/>
          </a:xfrm>
          <a:prstGeom prst="rect">
            <a:avLst/>
          </a:prstGeom>
          <a:noFill/>
          <a:ln>
            <a:noFill/>
          </a:ln>
        </p:spPr>
      </p:pic>
      <p:pic>
        <p:nvPicPr>
          <p:cNvPr id="329" name="Google Shape;329;g2180ad51481_1_213"/>
          <p:cNvPicPr preferRelativeResize="0"/>
          <p:nvPr/>
        </p:nvPicPr>
        <p:blipFill>
          <a:blip r:embed="rId11">
            <a:alphaModFix/>
          </a:blip>
          <a:stretch>
            <a:fillRect/>
          </a:stretch>
        </p:blipFill>
        <p:spPr>
          <a:xfrm>
            <a:off x="4188750" y="4475625"/>
            <a:ext cx="603050" cy="538725"/>
          </a:xfrm>
          <a:prstGeom prst="rect">
            <a:avLst/>
          </a:prstGeom>
          <a:noFill/>
          <a:ln>
            <a:noFill/>
          </a:ln>
        </p:spPr>
      </p:pic>
      <p:pic>
        <p:nvPicPr>
          <p:cNvPr id="330" name="Google Shape;330;g2180ad51481_1_213"/>
          <p:cNvPicPr preferRelativeResize="0"/>
          <p:nvPr/>
        </p:nvPicPr>
        <p:blipFill>
          <a:blip r:embed="rId12">
            <a:alphaModFix/>
          </a:blip>
          <a:stretch>
            <a:fillRect/>
          </a:stretch>
        </p:blipFill>
        <p:spPr>
          <a:xfrm>
            <a:off x="6667613" y="3564385"/>
            <a:ext cx="660675" cy="553315"/>
          </a:xfrm>
          <a:prstGeom prst="rect">
            <a:avLst/>
          </a:prstGeom>
          <a:noFill/>
          <a:ln>
            <a:noFill/>
          </a:ln>
        </p:spPr>
      </p:pic>
      <p:pic>
        <p:nvPicPr>
          <p:cNvPr id="331" name="Google Shape;331;g2180ad51481_1_213"/>
          <p:cNvPicPr preferRelativeResize="0"/>
          <p:nvPr/>
        </p:nvPicPr>
        <p:blipFill>
          <a:blip r:embed="rId13">
            <a:alphaModFix/>
          </a:blip>
          <a:stretch>
            <a:fillRect/>
          </a:stretch>
        </p:blipFill>
        <p:spPr>
          <a:xfrm rot="1248545">
            <a:off x="3877847" y="3376537"/>
            <a:ext cx="1224872" cy="624145"/>
          </a:xfrm>
          <a:prstGeom prst="rect">
            <a:avLst/>
          </a:prstGeom>
          <a:noFill/>
          <a:ln>
            <a:noFill/>
          </a:ln>
        </p:spPr>
      </p:pic>
      <p:cxnSp>
        <p:nvCxnSpPr>
          <p:cNvPr id="332" name="Google Shape;332;g2180ad51481_1_213"/>
          <p:cNvCxnSpPr>
            <a:stCxn id="331" idx="0"/>
            <a:endCxn id="325" idx="2"/>
          </p:cNvCxnSpPr>
          <p:nvPr/>
        </p:nvCxnSpPr>
        <p:spPr>
          <a:xfrm rot="10800000">
            <a:off x="4560646" y="2856293"/>
            <a:ext cx="40500" cy="540600"/>
          </a:xfrm>
          <a:prstGeom prst="straightConnector1">
            <a:avLst/>
          </a:prstGeom>
          <a:noFill/>
          <a:ln w="9525" cap="flat" cmpd="sng">
            <a:solidFill>
              <a:schemeClr val="dk2"/>
            </a:solidFill>
            <a:prstDash val="solid"/>
            <a:round/>
            <a:headEnd type="none" w="med" len="med"/>
            <a:tailEnd type="triangle" w="med" len="med"/>
          </a:ln>
        </p:spPr>
      </p:cxnSp>
      <p:cxnSp>
        <p:nvCxnSpPr>
          <p:cNvPr id="333" name="Google Shape;333;g2180ad51481_1_213"/>
          <p:cNvCxnSpPr>
            <a:stCxn id="331" idx="0"/>
            <a:endCxn id="326" idx="1"/>
          </p:cNvCxnSpPr>
          <p:nvPr/>
        </p:nvCxnSpPr>
        <p:spPr>
          <a:xfrm rot="10800000" flipH="1">
            <a:off x="4601146" y="2731793"/>
            <a:ext cx="1521900" cy="665100"/>
          </a:xfrm>
          <a:prstGeom prst="straightConnector1">
            <a:avLst/>
          </a:prstGeom>
          <a:noFill/>
          <a:ln w="9525" cap="flat" cmpd="sng">
            <a:solidFill>
              <a:schemeClr val="dk2"/>
            </a:solidFill>
            <a:prstDash val="solid"/>
            <a:round/>
            <a:headEnd type="none" w="med" len="med"/>
            <a:tailEnd type="triangle" w="med" len="med"/>
          </a:ln>
        </p:spPr>
      </p:cxnSp>
      <p:cxnSp>
        <p:nvCxnSpPr>
          <p:cNvPr id="334" name="Google Shape;334;g2180ad51481_1_213"/>
          <p:cNvCxnSpPr>
            <a:stCxn id="331" idx="3"/>
            <a:endCxn id="330" idx="1"/>
          </p:cNvCxnSpPr>
          <p:nvPr/>
        </p:nvCxnSpPr>
        <p:spPr>
          <a:xfrm rot="10800000" flipH="1">
            <a:off x="5062769" y="3841080"/>
            <a:ext cx="1604700" cy="65100"/>
          </a:xfrm>
          <a:prstGeom prst="straightConnector1">
            <a:avLst/>
          </a:prstGeom>
          <a:noFill/>
          <a:ln w="9525" cap="flat" cmpd="sng">
            <a:solidFill>
              <a:schemeClr val="dk2"/>
            </a:solidFill>
            <a:prstDash val="solid"/>
            <a:round/>
            <a:headEnd type="none" w="med" len="med"/>
            <a:tailEnd type="triangle" w="med" len="med"/>
          </a:ln>
        </p:spPr>
      </p:cxnSp>
      <p:cxnSp>
        <p:nvCxnSpPr>
          <p:cNvPr id="335" name="Google Shape;335;g2180ad51481_1_213"/>
          <p:cNvCxnSpPr>
            <a:stCxn id="331" idx="1"/>
            <a:endCxn id="324" idx="2"/>
          </p:cNvCxnSpPr>
          <p:nvPr/>
        </p:nvCxnSpPr>
        <p:spPr>
          <a:xfrm rot="10800000">
            <a:off x="3022896" y="2967038"/>
            <a:ext cx="894900" cy="504000"/>
          </a:xfrm>
          <a:prstGeom prst="straightConnector1">
            <a:avLst/>
          </a:prstGeom>
          <a:noFill/>
          <a:ln w="9525" cap="flat" cmpd="sng">
            <a:solidFill>
              <a:schemeClr val="dk2"/>
            </a:solidFill>
            <a:prstDash val="solid"/>
            <a:round/>
            <a:headEnd type="none" w="med" len="med"/>
            <a:tailEnd type="triangle" w="med" len="med"/>
          </a:ln>
        </p:spPr>
      </p:cxnSp>
      <p:cxnSp>
        <p:nvCxnSpPr>
          <p:cNvPr id="336" name="Google Shape;336;g2180ad51481_1_213"/>
          <p:cNvCxnSpPr>
            <a:stCxn id="331" idx="1"/>
            <a:endCxn id="323" idx="3"/>
          </p:cNvCxnSpPr>
          <p:nvPr/>
        </p:nvCxnSpPr>
        <p:spPr>
          <a:xfrm rot="10800000">
            <a:off x="2115996" y="3186038"/>
            <a:ext cx="1801800" cy="285000"/>
          </a:xfrm>
          <a:prstGeom prst="straightConnector1">
            <a:avLst/>
          </a:prstGeom>
          <a:noFill/>
          <a:ln w="9525" cap="flat" cmpd="sng">
            <a:solidFill>
              <a:schemeClr val="dk2"/>
            </a:solidFill>
            <a:prstDash val="solid"/>
            <a:round/>
            <a:headEnd type="none" w="med" len="med"/>
            <a:tailEnd type="triangle" w="med" len="med"/>
          </a:ln>
        </p:spPr>
      </p:cxnSp>
      <p:cxnSp>
        <p:nvCxnSpPr>
          <p:cNvPr id="337" name="Google Shape;337;g2180ad51481_1_213"/>
          <p:cNvCxnSpPr>
            <a:stCxn id="331" idx="1"/>
            <a:endCxn id="328" idx="3"/>
          </p:cNvCxnSpPr>
          <p:nvPr/>
        </p:nvCxnSpPr>
        <p:spPr>
          <a:xfrm flipH="1">
            <a:off x="3116196" y="3471038"/>
            <a:ext cx="801600" cy="1032600"/>
          </a:xfrm>
          <a:prstGeom prst="straightConnector1">
            <a:avLst/>
          </a:prstGeom>
          <a:noFill/>
          <a:ln w="9525" cap="flat" cmpd="sng">
            <a:solidFill>
              <a:schemeClr val="dk2"/>
            </a:solidFill>
            <a:prstDash val="solid"/>
            <a:round/>
            <a:headEnd type="none" w="med" len="med"/>
            <a:tailEnd type="triangle" w="med" len="med"/>
          </a:ln>
        </p:spPr>
      </p:cxnSp>
      <p:cxnSp>
        <p:nvCxnSpPr>
          <p:cNvPr id="338" name="Google Shape;338;g2180ad51481_1_213"/>
          <p:cNvCxnSpPr>
            <a:stCxn id="331" idx="2"/>
            <a:endCxn id="329" idx="0"/>
          </p:cNvCxnSpPr>
          <p:nvPr/>
        </p:nvCxnSpPr>
        <p:spPr>
          <a:xfrm>
            <a:off x="4379419" y="3980326"/>
            <a:ext cx="111000" cy="495300"/>
          </a:xfrm>
          <a:prstGeom prst="straightConnector1">
            <a:avLst/>
          </a:prstGeom>
          <a:noFill/>
          <a:ln w="9525" cap="flat" cmpd="sng">
            <a:solidFill>
              <a:schemeClr val="dk2"/>
            </a:solidFill>
            <a:prstDash val="solid"/>
            <a:round/>
            <a:headEnd type="none" w="med" len="med"/>
            <a:tailEnd type="triangle" w="med" len="med"/>
          </a:ln>
        </p:spPr>
      </p:cxnSp>
      <p:cxnSp>
        <p:nvCxnSpPr>
          <p:cNvPr id="339" name="Google Shape;339;g2180ad51481_1_213"/>
          <p:cNvCxnSpPr>
            <a:stCxn id="331" idx="3"/>
            <a:endCxn id="327" idx="1"/>
          </p:cNvCxnSpPr>
          <p:nvPr/>
        </p:nvCxnSpPr>
        <p:spPr>
          <a:xfrm>
            <a:off x="5062769" y="3906180"/>
            <a:ext cx="844200" cy="83880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344" name="Google Shape;344;g2180ad51481_1_459"/>
          <p:cNvPicPr preferRelativeResize="0"/>
          <p:nvPr/>
        </p:nvPicPr>
        <p:blipFill rotWithShape="1">
          <a:blip r:embed="rId3">
            <a:alphaModFix/>
          </a:blip>
          <a:srcRect/>
          <a:stretch/>
        </p:blipFill>
        <p:spPr>
          <a:xfrm>
            <a:off x="7468500" y="0"/>
            <a:ext cx="1675500" cy="837750"/>
          </a:xfrm>
          <a:prstGeom prst="rect">
            <a:avLst/>
          </a:prstGeom>
          <a:noFill/>
          <a:ln>
            <a:noFill/>
          </a:ln>
        </p:spPr>
      </p:pic>
      <p:pic>
        <p:nvPicPr>
          <p:cNvPr id="345" name="Google Shape;345;g2180ad51481_1_459"/>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346" name="Google Shape;346;g2180ad51481_1_459"/>
          <p:cNvSpPr/>
          <p:nvPr/>
        </p:nvSpPr>
        <p:spPr>
          <a:xfrm>
            <a:off x="1219700" y="183525"/>
            <a:ext cx="6176520" cy="1263060"/>
          </a:xfrm>
          <a:prstGeom prst="clou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t>Any question about  </a:t>
            </a:r>
            <a:endParaRPr sz="1900"/>
          </a:p>
        </p:txBody>
      </p:sp>
      <p:sp>
        <p:nvSpPr>
          <p:cNvPr id="347" name="Google Shape;347;g2180ad51481_1_459"/>
          <p:cNvSpPr txBox="1"/>
          <p:nvPr/>
        </p:nvSpPr>
        <p:spPr>
          <a:xfrm>
            <a:off x="4833750" y="864050"/>
            <a:ext cx="432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48" name="Google Shape;348;g2180ad51481_1_459"/>
          <p:cNvPicPr preferRelativeResize="0"/>
          <p:nvPr/>
        </p:nvPicPr>
        <p:blipFill>
          <a:blip r:embed="rId5">
            <a:alphaModFix/>
          </a:blip>
          <a:stretch>
            <a:fillRect/>
          </a:stretch>
        </p:blipFill>
        <p:spPr>
          <a:xfrm rot="1248513">
            <a:off x="3184214" y="1917604"/>
            <a:ext cx="2247502" cy="1145212"/>
          </a:xfrm>
          <a:prstGeom prst="rect">
            <a:avLst/>
          </a:prstGeom>
          <a:noFill/>
          <a:ln>
            <a:noFill/>
          </a:ln>
        </p:spPr>
      </p:pic>
      <p:pic>
        <p:nvPicPr>
          <p:cNvPr id="349" name="Google Shape;349;g2180ad51481_1_459"/>
          <p:cNvPicPr preferRelativeResize="0"/>
          <p:nvPr/>
        </p:nvPicPr>
        <p:blipFill>
          <a:blip r:embed="rId6">
            <a:alphaModFix/>
          </a:blip>
          <a:stretch>
            <a:fillRect/>
          </a:stretch>
        </p:blipFill>
        <p:spPr>
          <a:xfrm>
            <a:off x="3741445" y="4125130"/>
            <a:ext cx="1018400" cy="1018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53"/>
        <p:cNvGrpSpPr/>
        <p:nvPr/>
      </p:nvGrpSpPr>
      <p:grpSpPr>
        <a:xfrm>
          <a:off x="0" y="0"/>
          <a:ext cx="0" cy="0"/>
          <a:chOff x="0" y="0"/>
          <a:chExt cx="0" cy="0"/>
        </a:xfrm>
      </p:grpSpPr>
      <p:pic>
        <p:nvPicPr>
          <p:cNvPr id="354" name="Google Shape;354;g2180ad51481_1_305"/>
          <p:cNvPicPr preferRelativeResize="0"/>
          <p:nvPr/>
        </p:nvPicPr>
        <p:blipFill rotWithShape="1">
          <a:blip r:embed="rId3">
            <a:alphaModFix/>
          </a:blip>
          <a:srcRect/>
          <a:stretch/>
        </p:blipFill>
        <p:spPr>
          <a:xfrm>
            <a:off x="7468500" y="0"/>
            <a:ext cx="1675500" cy="837750"/>
          </a:xfrm>
          <a:prstGeom prst="rect">
            <a:avLst/>
          </a:prstGeom>
          <a:noFill/>
          <a:ln>
            <a:noFill/>
          </a:ln>
        </p:spPr>
      </p:pic>
      <p:pic>
        <p:nvPicPr>
          <p:cNvPr id="355" name="Google Shape;355;g2180ad51481_1_305"/>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356" name="Google Shape;356;g2180ad51481_1_305"/>
          <p:cNvSpPr/>
          <p:nvPr/>
        </p:nvSpPr>
        <p:spPr>
          <a:xfrm>
            <a:off x="1219700" y="183525"/>
            <a:ext cx="6176520" cy="1263060"/>
          </a:xfrm>
          <a:prstGeom prst="clou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t>DevOps engineer operation process</a:t>
            </a:r>
            <a:endParaRPr sz="1900"/>
          </a:p>
        </p:txBody>
      </p:sp>
      <p:sp>
        <p:nvSpPr>
          <p:cNvPr id="357" name="Google Shape;357;g2180ad51481_1_305"/>
          <p:cNvSpPr txBox="1"/>
          <p:nvPr/>
        </p:nvSpPr>
        <p:spPr>
          <a:xfrm>
            <a:off x="4833750" y="864050"/>
            <a:ext cx="4328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358" name="Google Shape;358;g2180ad51481_1_305"/>
          <p:cNvPicPr preferRelativeResize="0"/>
          <p:nvPr/>
        </p:nvPicPr>
        <p:blipFill>
          <a:blip r:embed="rId5">
            <a:alphaModFix/>
          </a:blip>
          <a:stretch>
            <a:fillRect/>
          </a:stretch>
        </p:blipFill>
        <p:spPr>
          <a:xfrm>
            <a:off x="1831575" y="1623435"/>
            <a:ext cx="6030426" cy="339211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pic>
        <p:nvPicPr>
          <p:cNvPr id="363" name="Google Shape;363;g2180ad51481_1_263"/>
          <p:cNvPicPr preferRelativeResize="0"/>
          <p:nvPr/>
        </p:nvPicPr>
        <p:blipFill rotWithShape="1">
          <a:blip r:embed="rId3">
            <a:alphaModFix/>
          </a:blip>
          <a:srcRect/>
          <a:stretch/>
        </p:blipFill>
        <p:spPr>
          <a:xfrm>
            <a:off x="7468500" y="0"/>
            <a:ext cx="1675500" cy="837750"/>
          </a:xfrm>
          <a:prstGeom prst="rect">
            <a:avLst/>
          </a:prstGeom>
          <a:noFill/>
          <a:ln>
            <a:noFill/>
          </a:ln>
        </p:spPr>
      </p:pic>
      <p:pic>
        <p:nvPicPr>
          <p:cNvPr id="364" name="Google Shape;364;g2180ad51481_1_263"/>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365" name="Google Shape;365;g2180ad51481_1_263"/>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66" name="Google Shape;366;g2180ad51481_1_263"/>
          <p:cNvPicPr preferRelativeResize="0"/>
          <p:nvPr/>
        </p:nvPicPr>
        <p:blipFill>
          <a:blip r:embed="rId5">
            <a:alphaModFix/>
          </a:blip>
          <a:stretch>
            <a:fillRect/>
          </a:stretch>
        </p:blipFill>
        <p:spPr>
          <a:xfrm rot="623998">
            <a:off x="97850" y="1044125"/>
            <a:ext cx="1340475" cy="744701"/>
          </a:xfrm>
          <a:prstGeom prst="rect">
            <a:avLst/>
          </a:prstGeom>
          <a:noFill/>
          <a:ln>
            <a:noFill/>
          </a:ln>
        </p:spPr>
      </p:pic>
      <p:pic>
        <p:nvPicPr>
          <p:cNvPr id="367" name="Google Shape;367;g2180ad51481_1_263"/>
          <p:cNvPicPr preferRelativeResize="0"/>
          <p:nvPr/>
        </p:nvPicPr>
        <p:blipFill>
          <a:blip r:embed="rId6">
            <a:alphaModFix/>
          </a:blip>
          <a:stretch>
            <a:fillRect/>
          </a:stretch>
        </p:blipFill>
        <p:spPr>
          <a:xfrm rot="560588">
            <a:off x="1307050" y="2057675"/>
            <a:ext cx="1950252" cy="651750"/>
          </a:xfrm>
          <a:prstGeom prst="rect">
            <a:avLst/>
          </a:prstGeom>
          <a:noFill/>
          <a:ln w="38100" cap="flat" cmpd="sng">
            <a:solidFill>
              <a:srgbClr val="FF0000"/>
            </a:solidFill>
            <a:prstDash val="solid"/>
            <a:round/>
            <a:headEnd type="none" w="sm" len="sm"/>
            <a:tailEnd type="none" w="sm" len="sm"/>
          </a:ln>
        </p:spPr>
      </p:pic>
      <p:sp>
        <p:nvSpPr>
          <p:cNvPr id="368" name="Google Shape;368;g2180ad51481_1_263"/>
          <p:cNvSpPr/>
          <p:nvPr/>
        </p:nvSpPr>
        <p:spPr>
          <a:xfrm>
            <a:off x="2788300" y="122275"/>
            <a:ext cx="2648592" cy="1036044"/>
          </a:xfrm>
          <a:prstGeom prst="clou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t>In other words</a:t>
            </a:r>
            <a:endParaRPr sz="1900"/>
          </a:p>
        </p:txBody>
      </p:sp>
      <p:sp>
        <p:nvSpPr>
          <p:cNvPr id="369" name="Google Shape;369;g2180ad51481_1_263"/>
          <p:cNvSpPr txBox="1"/>
          <p:nvPr/>
        </p:nvSpPr>
        <p:spPr>
          <a:xfrm rot="-1059983">
            <a:off x="3394286" y="1916644"/>
            <a:ext cx="1923723" cy="61556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Write application code </a:t>
            </a:r>
            <a:endParaRPr/>
          </a:p>
        </p:txBody>
      </p:sp>
      <p:pic>
        <p:nvPicPr>
          <p:cNvPr id="370" name="Google Shape;370;g2180ad51481_1_263"/>
          <p:cNvPicPr preferRelativeResize="0"/>
          <p:nvPr/>
        </p:nvPicPr>
        <p:blipFill>
          <a:blip r:embed="rId7">
            <a:alphaModFix/>
          </a:blip>
          <a:stretch>
            <a:fillRect/>
          </a:stretch>
        </p:blipFill>
        <p:spPr>
          <a:xfrm>
            <a:off x="5366100" y="2204519"/>
            <a:ext cx="1267075" cy="734474"/>
          </a:xfrm>
          <a:prstGeom prst="rect">
            <a:avLst/>
          </a:prstGeom>
          <a:noFill/>
          <a:ln>
            <a:noFill/>
          </a:ln>
        </p:spPr>
      </p:pic>
      <p:sp>
        <p:nvSpPr>
          <p:cNvPr id="371" name="Google Shape;371;g2180ad51481_1_263"/>
          <p:cNvSpPr txBox="1"/>
          <p:nvPr/>
        </p:nvSpPr>
        <p:spPr>
          <a:xfrm rot="-1059937">
            <a:off x="6601693" y="2712373"/>
            <a:ext cx="960913" cy="61556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Are more on the</a:t>
            </a:r>
            <a:endParaRPr/>
          </a:p>
        </p:txBody>
      </p:sp>
      <p:pic>
        <p:nvPicPr>
          <p:cNvPr id="372" name="Google Shape;372;g2180ad51481_1_263"/>
          <p:cNvPicPr preferRelativeResize="0"/>
          <p:nvPr/>
        </p:nvPicPr>
        <p:blipFill>
          <a:blip r:embed="rId8">
            <a:alphaModFix/>
          </a:blip>
          <a:stretch>
            <a:fillRect/>
          </a:stretch>
        </p:blipFill>
        <p:spPr>
          <a:xfrm>
            <a:off x="7633398" y="3181750"/>
            <a:ext cx="1030325" cy="771750"/>
          </a:xfrm>
          <a:prstGeom prst="rect">
            <a:avLst/>
          </a:prstGeom>
          <a:noFill/>
          <a:ln w="28575" cap="flat" cmpd="sng">
            <a:solidFill>
              <a:schemeClr val="dk2"/>
            </a:solidFill>
            <a:prstDash val="solid"/>
            <a:round/>
            <a:headEnd type="none" w="sm" len="sm"/>
            <a:tailEnd type="none" w="sm" len="sm"/>
          </a:ln>
        </p:spPr>
      </p:pic>
      <p:sp>
        <p:nvSpPr>
          <p:cNvPr id="373" name="Google Shape;373;g2180ad51481_1_263"/>
          <p:cNvSpPr txBox="1"/>
          <p:nvPr/>
        </p:nvSpPr>
        <p:spPr>
          <a:xfrm rot="-1059937">
            <a:off x="6778543" y="4084773"/>
            <a:ext cx="960913" cy="61556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Side of the </a:t>
            </a:r>
            <a:endParaRPr/>
          </a:p>
        </p:txBody>
      </p:sp>
      <p:pic>
        <p:nvPicPr>
          <p:cNvPr id="374" name="Google Shape;374;g2180ad51481_1_263"/>
          <p:cNvPicPr preferRelativeResize="0"/>
          <p:nvPr/>
        </p:nvPicPr>
        <p:blipFill>
          <a:blip r:embed="rId9">
            <a:alphaModFix/>
          </a:blip>
          <a:stretch>
            <a:fillRect/>
          </a:stretch>
        </p:blipFill>
        <p:spPr>
          <a:xfrm rot="2700008">
            <a:off x="5163857" y="3579562"/>
            <a:ext cx="1466993" cy="825182"/>
          </a:xfrm>
          <a:prstGeom prst="rect">
            <a:avLst/>
          </a:prstGeom>
          <a:noFill/>
          <a:ln>
            <a:noFill/>
          </a:ln>
        </p:spPr>
      </p:pic>
      <p:pic>
        <p:nvPicPr>
          <p:cNvPr id="375" name="Google Shape;375;g2180ad51481_1_263"/>
          <p:cNvPicPr preferRelativeResize="0"/>
          <p:nvPr/>
        </p:nvPicPr>
        <p:blipFill>
          <a:blip r:embed="rId10">
            <a:alphaModFix/>
          </a:blip>
          <a:stretch>
            <a:fillRect/>
          </a:stretch>
        </p:blipFill>
        <p:spPr>
          <a:xfrm>
            <a:off x="14327" y="4400339"/>
            <a:ext cx="1238400" cy="74316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g2180ad51481_1_240"/>
          <p:cNvPicPr preferRelativeResize="0"/>
          <p:nvPr/>
        </p:nvPicPr>
        <p:blipFill rotWithShape="1">
          <a:blip r:embed="rId3">
            <a:alphaModFix/>
          </a:blip>
          <a:srcRect/>
          <a:stretch/>
        </p:blipFill>
        <p:spPr>
          <a:xfrm>
            <a:off x="7468500" y="0"/>
            <a:ext cx="1675500" cy="837750"/>
          </a:xfrm>
          <a:prstGeom prst="rect">
            <a:avLst/>
          </a:prstGeom>
          <a:noFill/>
          <a:ln>
            <a:noFill/>
          </a:ln>
        </p:spPr>
      </p:pic>
      <p:pic>
        <p:nvPicPr>
          <p:cNvPr id="381" name="Google Shape;381;g2180ad51481_1_240"/>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382" name="Google Shape;382;g2180ad51481_1_240"/>
          <p:cNvSpPr txBox="1"/>
          <p:nvPr/>
        </p:nvSpPr>
        <p:spPr>
          <a:xfrm>
            <a:off x="329250" y="1850350"/>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83" name="Google Shape;383;g2180ad51481_1_240"/>
          <p:cNvPicPr preferRelativeResize="0"/>
          <p:nvPr/>
        </p:nvPicPr>
        <p:blipFill>
          <a:blip r:embed="rId5">
            <a:alphaModFix/>
          </a:blip>
          <a:stretch>
            <a:fillRect/>
          </a:stretch>
        </p:blipFill>
        <p:spPr>
          <a:xfrm>
            <a:off x="79025" y="1639275"/>
            <a:ext cx="2272225" cy="1262350"/>
          </a:xfrm>
          <a:prstGeom prst="rect">
            <a:avLst/>
          </a:prstGeom>
          <a:noFill/>
          <a:ln>
            <a:noFill/>
          </a:ln>
        </p:spPr>
      </p:pic>
      <p:sp>
        <p:nvSpPr>
          <p:cNvPr id="384" name="Google Shape;384;g2180ad51481_1_240"/>
          <p:cNvSpPr txBox="1"/>
          <p:nvPr/>
        </p:nvSpPr>
        <p:spPr>
          <a:xfrm rot="-1059758">
            <a:off x="2381144" y="1982409"/>
            <a:ext cx="1309112" cy="400190"/>
          </a:xfrm>
          <a:prstGeom prst="rect">
            <a:avLst/>
          </a:prstGeom>
          <a:noFill/>
          <a:ln w="2857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Give birth to </a:t>
            </a:r>
            <a:endParaRPr/>
          </a:p>
        </p:txBody>
      </p:sp>
      <p:pic>
        <p:nvPicPr>
          <p:cNvPr id="385" name="Google Shape;385;g2180ad51481_1_240"/>
          <p:cNvPicPr preferRelativeResize="0"/>
          <p:nvPr/>
        </p:nvPicPr>
        <p:blipFill>
          <a:blip r:embed="rId6">
            <a:alphaModFix/>
          </a:blip>
          <a:stretch>
            <a:fillRect/>
          </a:stretch>
        </p:blipFill>
        <p:spPr>
          <a:xfrm rot="-3087828">
            <a:off x="4251275" y="709150"/>
            <a:ext cx="2552451" cy="2588150"/>
          </a:xfrm>
          <a:prstGeom prst="rect">
            <a:avLst/>
          </a:prstGeom>
          <a:noFill/>
          <a:ln w="28575" cap="flat" cmpd="sng">
            <a:solidFill>
              <a:schemeClr val="dk2"/>
            </a:solidFill>
            <a:prstDash val="solid"/>
            <a:round/>
            <a:headEnd type="none" w="sm" len="sm"/>
            <a:tailEnd type="none" w="sm" len="sm"/>
          </a:ln>
        </p:spPr>
      </p:pic>
      <p:pic>
        <p:nvPicPr>
          <p:cNvPr id="386" name="Google Shape;386;g2180ad51481_1_240"/>
          <p:cNvPicPr preferRelativeResize="0"/>
          <p:nvPr/>
        </p:nvPicPr>
        <p:blipFill>
          <a:blip r:embed="rId7">
            <a:alphaModFix/>
          </a:blip>
          <a:stretch>
            <a:fillRect/>
          </a:stretch>
        </p:blipFill>
        <p:spPr>
          <a:xfrm>
            <a:off x="14327" y="4400339"/>
            <a:ext cx="1238400" cy="74316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pic>
        <p:nvPicPr>
          <p:cNvPr id="391" name="Google Shape;391;g2180ad51481_1_281"/>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392" name="Google Shape;392;g2180ad51481_1_281"/>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393" name="Google Shape;393;g2180ad51481_1_281"/>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94" name="Google Shape;394;g2180ad51481_1_281"/>
          <p:cNvPicPr preferRelativeResize="0"/>
          <p:nvPr/>
        </p:nvPicPr>
        <p:blipFill>
          <a:blip r:embed="rId5">
            <a:alphaModFix/>
          </a:blip>
          <a:stretch>
            <a:fillRect/>
          </a:stretch>
        </p:blipFill>
        <p:spPr>
          <a:xfrm rot="1248536">
            <a:off x="4222400" y="1792213"/>
            <a:ext cx="1999975" cy="1019100"/>
          </a:xfrm>
          <a:prstGeom prst="rect">
            <a:avLst/>
          </a:prstGeom>
          <a:noFill/>
          <a:ln>
            <a:noFill/>
          </a:ln>
        </p:spPr>
      </p:pic>
      <p:pic>
        <p:nvPicPr>
          <p:cNvPr id="395" name="Google Shape;395;g2180ad51481_1_281"/>
          <p:cNvPicPr preferRelativeResize="0"/>
          <p:nvPr/>
        </p:nvPicPr>
        <p:blipFill>
          <a:blip r:embed="rId6">
            <a:alphaModFix/>
          </a:blip>
          <a:stretch>
            <a:fillRect/>
          </a:stretch>
        </p:blipFill>
        <p:spPr>
          <a:xfrm rot="-1428435">
            <a:off x="65225" y="1355462"/>
            <a:ext cx="2507774" cy="1145425"/>
          </a:xfrm>
          <a:prstGeom prst="rect">
            <a:avLst/>
          </a:prstGeom>
          <a:noFill/>
          <a:ln>
            <a:noFill/>
          </a:ln>
        </p:spPr>
      </p:pic>
      <p:pic>
        <p:nvPicPr>
          <p:cNvPr id="396" name="Google Shape;396;g2180ad51481_1_281"/>
          <p:cNvPicPr preferRelativeResize="0"/>
          <p:nvPr/>
        </p:nvPicPr>
        <p:blipFill>
          <a:blip r:embed="rId7">
            <a:alphaModFix/>
          </a:blip>
          <a:stretch>
            <a:fillRect/>
          </a:stretch>
        </p:blipFill>
        <p:spPr>
          <a:xfrm>
            <a:off x="2697475" y="1645224"/>
            <a:ext cx="1313075" cy="1313075"/>
          </a:xfrm>
          <a:prstGeom prst="rect">
            <a:avLst/>
          </a:prstGeom>
          <a:noFill/>
          <a:ln>
            <a:noFill/>
          </a:ln>
        </p:spPr>
      </p:pic>
      <p:sp>
        <p:nvSpPr>
          <p:cNvPr id="397" name="Google Shape;397;g2180ad51481_1_281"/>
          <p:cNvSpPr/>
          <p:nvPr/>
        </p:nvSpPr>
        <p:spPr>
          <a:xfrm>
            <a:off x="2893400" y="0"/>
            <a:ext cx="3334500" cy="1280016"/>
          </a:xfrm>
          <a:prstGeom prst="clou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300"/>
              <a:t>Now that you have an idea of what is </a:t>
            </a:r>
            <a:endParaRPr sz="1300"/>
          </a:p>
        </p:txBody>
      </p:sp>
      <p:pic>
        <p:nvPicPr>
          <p:cNvPr id="398" name="Google Shape;398;g2180ad51481_1_281"/>
          <p:cNvPicPr preferRelativeResize="0"/>
          <p:nvPr/>
        </p:nvPicPr>
        <p:blipFill>
          <a:blip r:embed="rId8">
            <a:alphaModFix/>
          </a:blip>
          <a:stretch>
            <a:fillRect/>
          </a:stretch>
        </p:blipFill>
        <p:spPr>
          <a:xfrm>
            <a:off x="2418475" y="3579173"/>
            <a:ext cx="3600450" cy="609600"/>
          </a:xfrm>
          <a:prstGeom prst="rect">
            <a:avLst/>
          </a:prstGeom>
          <a:noFill/>
          <a:ln w="76200" cap="flat" cmpd="sng">
            <a:solidFill>
              <a:srgbClr val="FF0000"/>
            </a:solidFill>
            <a:prstDash val="solid"/>
            <a:round/>
            <a:headEnd type="none" w="sm" len="sm"/>
            <a:tailEnd type="none" w="sm" len="sm"/>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g1b4bda15c60_0_45"/>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76" name="Google Shape;76;g1b4bda15c60_0_45"/>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77" name="Google Shape;77;g1b4bda15c60_0_45"/>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 name="Google Shape;78;g1b4bda15c60_0_45"/>
          <p:cNvSpPr/>
          <p:nvPr/>
        </p:nvSpPr>
        <p:spPr>
          <a:xfrm>
            <a:off x="1002625" y="1133050"/>
            <a:ext cx="7282800" cy="1438800"/>
          </a:xfrm>
          <a:prstGeom prst="snip2DiagRect">
            <a:avLst>
              <a:gd name="adj1" fmla="val 0"/>
              <a:gd name="adj2"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3800"/>
              <a:buFont typeface="Arial"/>
              <a:buNone/>
            </a:pPr>
            <a:endParaRPr sz="3800"/>
          </a:p>
          <a:p>
            <a:pPr marL="0" marR="0" lvl="0" indent="0" algn="l" rtl="0">
              <a:lnSpc>
                <a:spcPct val="100000"/>
              </a:lnSpc>
              <a:spcBef>
                <a:spcPts val="0"/>
              </a:spcBef>
              <a:spcAft>
                <a:spcPts val="0"/>
              </a:spcAft>
              <a:buClr>
                <a:srgbClr val="000000"/>
              </a:buClr>
              <a:buSzPts val="3800"/>
              <a:buFont typeface="Arial"/>
              <a:buNone/>
            </a:pPr>
            <a:r>
              <a:rPr lang="en" sz="3800"/>
              <a:t>Now that you are in the DevOps family</a:t>
            </a:r>
            <a:endParaRPr sz="3800"/>
          </a:p>
          <a:p>
            <a:pPr marL="0" marR="0" lvl="0" indent="0" algn="l" rtl="0">
              <a:lnSpc>
                <a:spcPct val="100000"/>
              </a:lnSpc>
              <a:spcBef>
                <a:spcPts val="0"/>
              </a:spcBef>
              <a:spcAft>
                <a:spcPts val="0"/>
              </a:spcAft>
              <a:buClr>
                <a:srgbClr val="000000"/>
              </a:buClr>
              <a:buSzPts val="3800"/>
              <a:buFont typeface="Arial"/>
              <a:buNone/>
            </a:pPr>
            <a:r>
              <a:rPr lang="en" sz="3800"/>
              <a:t>          </a:t>
            </a:r>
            <a:endParaRPr sz="3800" b="0" i="0" u="none" strike="noStrike" cap="none">
              <a:solidFill>
                <a:srgbClr val="000000"/>
              </a:solidFill>
              <a:latin typeface="Arial"/>
              <a:ea typeface="Arial"/>
              <a:cs typeface="Arial"/>
              <a:sym typeface="Arial"/>
            </a:endParaRPr>
          </a:p>
        </p:txBody>
      </p:sp>
      <p:sp>
        <p:nvSpPr>
          <p:cNvPr id="79" name="Google Shape;79;g1b4bda15c60_0_45"/>
          <p:cNvSpPr/>
          <p:nvPr/>
        </p:nvSpPr>
        <p:spPr>
          <a:xfrm>
            <a:off x="1442775" y="2771450"/>
            <a:ext cx="6504775" cy="2184575"/>
          </a:xfrm>
          <a:prstGeom prst="flowChartMagneticDrum">
            <a:avLst/>
          </a:prstGeom>
          <a:solidFill>
            <a:srgbClr val="FF0000"/>
          </a:solidFill>
          <a:ln w="9525" cap="flat" cmpd="sng">
            <a:solidFill>
              <a:srgbClr val="00FF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3800" b="1">
                <a:solidFill>
                  <a:schemeClr val="dk1"/>
                </a:solidFill>
              </a:rPr>
              <a:t> What</a:t>
            </a:r>
            <a:endParaRPr sz="3800" b="1">
              <a:solidFill>
                <a:schemeClr val="dk1"/>
              </a:solidFill>
            </a:endParaRPr>
          </a:p>
          <a:p>
            <a:pPr marL="0" lvl="0" indent="0" algn="l" rtl="0">
              <a:spcBef>
                <a:spcPts val="0"/>
              </a:spcBef>
              <a:spcAft>
                <a:spcPts val="0"/>
              </a:spcAft>
              <a:buNone/>
            </a:pPr>
            <a:r>
              <a:rPr lang="en" sz="3800" b="1">
                <a:solidFill>
                  <a:schemeClr val="dk1"/>
                </a:solidFill>
              </a:rPr>
              <a:t>     is </a:t>
            </a:r>
            <a:endParaRPr sz="3800" b="1">
              <a:solidFill>
                <a:schemeClr val="dk1"/>
              </a:solidFill>
            </a:endParaRPr>
          </a:p>
          <a:p>
            <a:pPr marL="0" lvl="0" indent="0" algn="l" rtl="0">
              <a:spcBef>
                <a:spcPts val="0"/>
              </a:spcBef>
              <a:spcAft>
                <a:spcPts val="0"/>
              </a:spcAft>
              <a:buClr>
                <a:schemeClr val="dk1"/>
              </a:buClr>
              <a:buSzPts val="3800"/>
              <a:buFont typeface="Arial"/>
              <a:buNone/>
            </a:pPr>
            <a:r>
              <a:rPr lang="en" sz="3800" b="1">
                <a:solidFill>
                  <a:schemeClr val="dk1"/>
                </a:solidFill>
              </a:rPr>
              <a:t>Devops ?</a:t>
            </a:r>
            <a:endParaRPr b="1"/>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pic>
        <p:nvPicPr>
          <p:cNvPr id="403" name="Google Shape;403;g2180ad51481_1_293"/>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404" name="Google Shape;404;g2180ad51481_1_293"/>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405" name="Google Shape;405;g2180ad51481_1_293"/>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06" name="Google Shape;406;g2180ad51481_1_293"/>
          <p:cNvPicPr preferRelativeResize="0"/>
          <p:nvPr/>
        </p:nvPicPr>
        <p:blipFill>
          <a:blip r:embed="rId5">
            <a:alphaModFix/>
          </a:blip>
          <a:stretch>
            <a:fillRect/>
          </a:stretch>
        </p:blipFill>
        <p:spPr>
          <a:xfrm>
            <a:off x="152400" y="1128450"/>
            <a:ext cx="8585851" cy="36668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pic>
        <p:nvPicPr>
          <p:cNvPr id="411" name="Google Shape;411;g2180ad51481_1_339"/>
          <p:cNvPicPr preferRelativeResize="0"/>
          <p:nvPr/>
        </p:nvPicPr>
        <p:blipFill rotWithShape="1">
          <a:blip r:embed="rId3">
            <a:alphaModFix/>
          </a:blip>
          <a:srcRect/>
          <a:stretch/>
        </p:blipFill>
        <p:spPr>
          <a:xfrm>
            <a:off x="7468500" y="0"/>
            <a:ext cx="1675500" cy="837750"/>
          </a:xfrm>
          <a:prstGeom prst="rect">
            <a:avLst/>
          </a:prstGeom>
          <a:noFill/>
          <a:ln>
            <a:noFill/>
          </a:ln>
        </p:spPr>
      </p:pic>
      <p:pic>
        <p:nvPicPr>
          <p:cNvPr id="412" name="Google Shape;412;g2180ad51481_1_339"/>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413" name="Google Shape;413;g2180ad51481_1_339"/>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14" name="Google Shape;414;g2180ad51481_1_339"/>
          <p:cNvPicPr preferRelativeResize="0"/>
          <p:nvPr/>
        </p:nvPicPr>
        <p:blipFill>
          <a:blip r:embed="rId5">
            <a:alphaModFix/>
          </a:blip>
          <a:stretch>
            <a:fillRect/>
          </a:stretch>
        </p:blipFill>
        <p:spPr>
          <a:xfrm>
            <a:off x="1230249" y="965854"/>
            <a:ext cx="6683501" cy="3759475"/>
          </a:xfrm>
          <a:prstGeom prst="rect">
            <a:avLst/>
          </a:prstGeom>
          <a:noFill/>
          <a:ln>
            <a:noFill/>
          </a:ln>
        </p:spPr>
      </p:pic>
      <p:sp>
        <p:nvSpPr>
          <p:cNvPr id="415" name="Google Shape;415;g2180ad51481_1_339"/>
          <p:cNvSpPr/>
          <p:nvPr/>
        </p:nvSpPr>
        <p:spPr>
          <a:xfrm>
            <a:off x="9456666" y="965854"/>
            <a:ext cx="1015800" cy="2445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pic>
        <p:nvPicPr>
          <p:cNvPr id="420" name="Google Shape;420;g2180ad51481_1_331"/>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421" name="Google Shape;421;g2180ad51481_1_331"/>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422" name="Google Shape;422;g2180ad51481_1_331"/>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23" name="Google Shape;423;g2180ad51481_1_331"/>
          <p:cNvPicPr preferRelativeResize="0"/>
          <p:nvPr/>
        </p:nvPicPr>
        <p:blipFill>
          <a:blip r:embed="rId5">
            <a:alphaModFix/>
          </a:blip>
          <a:stretch>
            <a:fillRect/>
          </a:stretch>
        </p:blipFill>
        <p:spPr>
          <a:xfrm>
            <a:off x="1988925" y="731925"/>
            <a:ext cx="4281026" cy="4268427"/>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pic>
        <p:nvPicPr>
          <p:cNvPr id="428" name="Google Shape;428;g2180ad51481_1_348"/>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429" name="Google Shape;429;g2180ad51481_1_348"/>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430" name="Google Shape;430;g2180ad51481_1_348"/>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1" name="Google Shape;431;g2180ad51481_1_348"/>
          <p:cNvPicPr preferRelativeResize="0"/>
          <p:nvPr/>
        </p:nvPicPr>
        <p:blipFill>
          <a:blip r:embed="rId5">
            <a:alphaModFix/>
          </a:blip>
          <a:stretch>
            <a:fillRect/>
          </a:stretch>
        </p:blipFill>
        <p:spPr>
          <a:xfrm>
            <a:off x="771900" y="772225"/>
            <a:ext cx="7493575" cy="421887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g2180ad51481_1_356"/>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437" name="Google Shape;437;g2180ad51481_1_356"/>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438" name="Google Shape;438;g2180ad51481_1_356"/>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39" name="Google Shape;439;g2180ad51481_1_356"/>
          <p:cNvPicPr preferRelativeResize="0"/>
          <p:nvPr/>
        </p:nvPicPr>
        <p:blipFill>
          <a:blip r:embed="rId5">
            <a:alphaModFix/>
          </a:blip>
          <a:stretch>
            <a:fillRect/>
          </a:stretch>
        </p:blipFill>
        <p:spPr>
          <a:xfrm>
            <a:off x="1422825" y="272975"/>
            <a:ext cx="5836351" cy="44548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pic>
        <p:nvPicPr>
          <p:cNvPr id="444" name="Google Shape;444;g2180ad51481_1_364"/>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445" name="Google Shape;445;g2180ad51481_1_364"/>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446" name="Google Shape;446;g2180ad51481_1_364"/>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7" name="Google Shape;447;g2180ad51481_1_364"/>
          <p:cNvPicPr preferRelativeResize="0"/>
          <p:nvPr/>
        </p:nvPicPr>
        <p:blipFill>
          <a:blip r:embed="rId5">
            <a:alphaModFix/>
          </a:blip>
          <a:stretch>
            <a:fillRect/>
          </a:stretch>
        </p:blipFill>
        <p:spPr>
          <a:xfrm>
            <a:off x="0" y="1834050"/>
            <a:ext cx="3316224" cy="2211499"/>
          </a:xfrm>
          <a:prstGeom prst="rect">
            <a:avLst/>
          </a:prstGeom>
          <a:noFill/>
          <a:ln>
            <a:noFill/>
          </a:ln>
        </p:spPr>
      </p:pic>
      <p:sp>
        <p:nvSpPr>
          <p:cNvPr id="448" name="Google Shape;448;g2180ad51481_1_364"/>
          <p:cNvSpPr/>
          <p:nvPr/>
        </p:nvSpPr>
        <p:spPr>
          <a:xfrm>
            <a:off x="3757775" y="1671025"/>
            <a:ext cx="4776600" cy="2374500"/>
          </a:xfrm>
          <a:prstGeom prst="snip2SameRect">
            <a:avLst>
              <a:gd name="adj1" fmla="val 16667"/>
              <a:gd name="adj2" fmla="val 0"/>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2700"/>
              <a:t>Tired of the big grammar ?</a:t>
            </a:r>
            <a:endParaRPr sz="27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pic>
        <p:nvPicPr>
          <p:cNvPr id="453" name="Google Shape;453;g2180ad51481_1_373"/>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454" name="Google Shape;454;g2180ad51481_1_373"/>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455" name="Google Shape;455;g2180ad51481_1_373"/>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g2180ad51481_1_373"/>
          <p:cNvSpPr/>
          <p:nvPr/>
        </p:nvSpPr>
        <p:spPr>
          <a:xfrm>
            <a:off x="146725" y="1108575"/>
            <a:ext cx="8656800" cy="3986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In simple worlds</a:t>
            </a:r>
            <a:r>
              <a:rPr lang="en" sz="2600" b="1">
                <a:solidFill>
                  <a:srgbClr val="FF0000"/>
                </a:solidFill>
              </a:rPr>
              <a:t> DevOps </a:t>
            </a:r>
            <a:r>
              <a:rPr lang="en"/>
              <a:t>is a tradition or culture that help break the gap between </a:t>
            </a:r>
            <a:endParaRPr/>
          </a:p>
          <a:p>
            <a:pPr marL="0" lvl="0" indent="0" algn="l" rtl="0">
              <a:spcBef>
                <a:spcPts val="0"/>
              </a:spcBef>
              <a:spcAft>
                <a:spcPts val="0"/>
              </a:spcAft>
              <a:buNone/>
            </a:pPr>
            <a:endParaRPr sz="2000" b="1">
              <a:solidFill>
                <a:srgbClr val="FF00FF"/>
              </a:solidFill>
            </a:endParaRPr>
          </a:p>
          <a:p>
            <a:pPr marL="0" lvl="0" indent="0" algn="l" rtl="0">
              <a:spcBef>
                <a:spcPts val="0"/>
              </a:spcBef>
              <a:spcAft>
                <a:spcPts val="0"/>
              </a:spcAft>
              <a:buNone/>
            </a:pPr>
            <a:r>
              <a:rPr lang="en" sz="2000" b="1">
                <a:solidFill>
                  <a:srgbClr val="FF00FF"/>
                </a:solidFill>
              </a:rPr>
              <a:t>Development</a:t>
            </a:r>
            <a:r>
              <a:rPr lang="en" b="1">
                <a:solidFill>
                  <a:srgbClr val="FF00FF"/>
                </a:solidFill>
              </a:rPr>
              <a:t> </a:t>
            </a:r>
            <a:r>
              <a:rPr lang="en"/>
              <a:t>and </a:t>
            </a:r>
            <a:r>
              <a:rPr lang="en" sz="2000" b="1">
                <a:solidFill>
                  <a:srgbClr val="980000"/>
                </a:solidFill>
              </a:rPr>
              <a:t>operations</a:t>
            </a:r>
            <a:r>
              <a:rPr lang="en"/>
              <a:t> teams to improve and better control the </a:t>
            </a:r>
            <a:r>
              <a:rPr lang="en" sz="2000" b="1">
                <a:solidFill>
                  <a:srgbClr val="E69138"/>
                </a:solidFill>
              </a:rPr>
              <a:t>software</a:t>
            </a:r>
            <a:endParaRPr sz="2000" b="1">
              <a:solidFill>
                <a:srgbClr val="E69138"/>
              </a:solidFill>
            </a:endParaRPr>
          </a:p>
          <a:p>
            <a:pPr marL="0" lvl="0" indent="0" algn="l" rtl="0">
              <a:spcBef>
                <a:spcPts val="0"/>
              </a:spcBef>
              <a:spcAft>
                <a:spcPts val="0"/>
              </a:spcAft>
              <a:buNone/>
            </a:pPr>
            <a:r>
              <a:rPr lang="en" sz="2000" b="1">
                <a:solidFill>
                  <a:srgbClr val="E69138"/>
                </a:solidFill>
              </a:rPr>
              <a:t> </a:t>
            </a:r>
            <a:endParaRPr sz="2000" b="1">
              <a:solidFill>
                <a:srgbClr val="E69138"/>
              </a:solidFill>
            </a:endParaRPr>
          </a:p>
          <a:p>
            <a:pPr marL="0" lvl="0" indent="0" algn="l" rtl="0">
              <a:spcBef>
                <a:spcPts val="0"/>
              </a:spcBef>
              <a:spcAft>
                <a:spcPts val="0"/>
              </a:spcAft>
              <a:buNone/>
            </a:pPr>
            <a:r>
              <a:rPr lang="en" sz="2000" b="1">
                <a:solidFill>
                  <a:srgbClr val="E69138"/>
                </a:solidFill>
              </a:rPr>
              <a:t>development life cycle (SDLC)</a:t>
            </a:r>
            <a:endParaRPr sz="2000" b="1">
              <a:solidFill>
                <a:srgbClr val="E69138"/>
              </a:solidFill>
            </a:endParaRPr>
          </a:p>
        </p:txBody>
      </p:sp>
      <p:pic>
        <p:nvPicPr>
          <p:cNvPr id="457" name="Google Shape;457;g2180ad51481_1_373"/>
          <p:cNvPicPr preferRelativeResize="0"/>
          <p:nvPr/>
        </p:nvPicPr>
        <p:blipFill>
          <a:blip r:embed="rId5">
            <a:alphaModFix/>
          </a:blip>
          <a:stretch>
            <a:fillRect/>
          </a:stretch>
        </p:blipFill>
        <p:spPr>
          <a:xfrm>
            <a:off x="6631545" y="4254277"/>
            <a:ext cx="1675500" cy="84039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pic>
        <p:nvPicPr>
          <p:cNvPr id="462" name="Google Shape;462;g2180ad51481_1_383"/>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463" name="Google Shape;463;g2180ad51481_1_383"/>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464" name="Google Shape;464;g2180ad51481_1_383"/>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65" name="Google Shape;465;g2180ad51481_1_383"/>
          <p:cNvPicPr preferRelativeResize="0"/>
          <p:nvPr/>
        </p:nvPicPr>
        <p:blipFill>
          <a:blip r:embed="rId5">
            <a:alphaModFix/>
          </a:blip>
          <a:stretch>
            <a:fillRect/>
          </a:stretch>
        </p:blipFill>
        <p:spPr>
          <a:xfrm>
            <a:off x="2948300" y="0"/>
            <a:ext cx="2272225" cy="1262350"/>
          </a:xfrm>
          <a:prstGeom prst="rect">
            <a:avLst/>
          </a:prstGeom>
          <a:noFill/>
          <a:ln>
            <a:noFill/>
          </a:ln>
        </p:spPr>
      </p:pic>
      <p:sp>
        <p:nvSpPr>
          <p:cNvPr id="466" name="Google Shape;466;g2180ad51481_1_383"/>
          <p:cNvSpPr/>
          <p:nvPr/>
        </p:nvSpPr>
        <p:spPr>
          <a:xfrm>
            <a:off x="586900" y="1948175"/>
            <a:ext cx="7784400" cy="1508100"/>
          </a:xfrm>
          <a:prstGeom prst="roundRect">
            <a:avLst>
              <a:gd name="adj" fmla="val 16667"/>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DevOps engineers are  in middle of all </a:t>
            </a:r>
            <a:r>
              <a:rPr lang="en" sz="2000" b="1">
                <a:solidFill>
                  <a:srgbClr val="E69138"/>
                </a:solidFill>
              </a:rPr>
              <a:t>software  development life cycle (SDLC)  teams and provide tools for those teams as well </a:t>
            </a:r>
            <a:endParaRPr sz="2000" b="1">
              <a:solidFill>
                <a:srgbClr val="E69138"/>
              </a:solidFill>
            </a:endParaRPr>
          </a:p>
          <a:p>
            <a:pPr marL="0" lvl="0" indent="0" algn="l" rtl="0">
              <a:spcBef>
                <a:spcPts val="0"/>
              </a:spcBef>
              <a:spcAft>
                <a:spcPts val="0"/>
              </a:spcAft>
              <a:buNone/>
            </a:pPr>
            <a:r>
              <a:rPr lang="en"/>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pic>
        <p:nvPicPr>
          <p:cNvPr id="471" name="Google Shape;471;g2180ad51481_1_392"/>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472" name="Google Shape;472;g2180ad51481_1_392"/>
          <p:cNvPicPr preferRelativeResize="0"/>
          <p:nvPr/>
        </p:nvPicPr>
        <p:blipFill rotWithShape="1">
          <a:blip r:embed="rId4">
            <a:alphaModFix/>
          </a:blip>
          <a:srcRect/>
          <a:stretch/>
        </p:blipFill>
        <p:spPr>
          <a:xfrm>
            <a:off x="0" y="0"/>
            <a:ext cx="1267075" cy="651750"/>
          </a:xfrm>
          <a:prstGeom prst="rect">
            <a:avLst/>
          </a:prstGeom>
          <a:noFill/>
          <a:ln>
            <a:noFill/>
          </a:ln>
        </p:spPr>
      </p:pic>
      <p:pic>
        <p:nvPicPr>
          <p:cNvPr id="473" name="Google Shape;473;g2180ad51481_1_392"/>
          <p:cNvPicPr preferRelativeResize="0"/>
          <p:nvPr/>
        </p:nvPicPr>
        <p:blipFill>
          <a:blip r:embed="rId5">
            <a:alphaModFix/>
          </a:blip>
          <a:stretch>
            <a:fillRect/>
          </a:stretch>
        </p:blipFill>
        <p:spPr>
          <a:xfrm>
            <a:off x="3119500" y="2782850"/>
            <a:ext cx="1507948" cy="837750"/>
          </a:xfrm>
          <a:prstGeom prst="rect">
            <a:avLst/>
          </a:prstGeom>
          <a:noFill/>
          <a:ln>
            <a:noFill/>
          </a:ln>
        </p:spPr>
      </p:pic>
      <p:sp>
        <p:nvSpPr>
          <p:cNvPr id="474" name="Google Shape;474;g2180ad51481_1_392"/>
          <p:cNvSpPr/>
          <p:nvPr/>
        </p:nvSpPr>
        <p:spPr>
          <a:xfrm>
            <a:off x="0" y="1788350"/>
            <a:ext cx="1508100" cy="994500"/>
          </a:xfrm>
          <a:prstGeom prst="cube">
            <a:avLst>
              <a:gd name="adj" fmla="val 25000"/>
            </a:avLst>
          </a:prstGeom>
          <a:solidFill>
            <a:srgbClr val="274E1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Development team (DEV)</a:t>
            </a:r>
            <a:endParaRPr/>
          </a:p>
        </p:txBody>
      </p:sp>
      <p:sp>
        <p:nvSpPr>
          <p:cNvPr id="475" name="Google Shape;475;g2180ad51481_1_392"/>
          <p:cNvSpPr/>
          <p:nvPr/>
        </p:nvSpPr>
        <p:spPr>
          <a:xfrm>
            <a:off x="2565163" y="261875"/>
            <a:ext cx="1508100" cy="994500"/>
          </a:xfrm>
          <a:prstGeom prst="cube">
            <a:avLst>
              <a:gd name="adj" fmla="val 25000"/>
            </a:avLst>
          </a:prstGeom>
          <a:solidFill>
            <a:srgbClr val="00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Quality assurance </a:t>
            </a:r>
            <a:endParaRPr/>
          </a:p>
          <a:p>
            <a:pPr marL="0" lvl="0" indent="0" algn="l" rtl="0">
              <a:spcBef>
                <a:spcPts val="0"/>
              </a:spcBef>
              <a:spcAft>
                <a:spcPts val="0"/>
              </a:spcAft>
              <a:buNone/>
            </a:pPr>
            <a:r>
              <a:rPr lang="en"/>
              <a:t>Team (QA)</a:t>
            </a:r>
            <a:endParaRPr/>
          </a:p>
        </p:txBody>
      </p:sp>
      <p:sp>
        <p:nvSpPr>
          <p:cNvPr id="476" name="Google Shape;476;g2180ad51481_1_392"/>
          <p:cNvSpPr/>
          <p:nvPr/>
        </p:nvSpPr>
        <p:spPr>
          <a:xfrm>
            <a:off x="495000" y="4115100"/>
            <a:ext cx="1508100" cy="994500"/>
          </a:xfrm>
          <a:prstGeom prst="cube">
            <a:avLst>
              <a:gd name="adj" fmla="val 25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Network Team (IT)</a:t>
            </a:r>
            <a:endParaRPr/>
          </a:p>
        </p:txBody>
      </p:sp>
      <p:sp>
        <p:nvSpPr>
          <p:cNvPr id="477" name="Google Shape;477;g2180ad51481_1_392"/>
          <p:cNvSpPr/>
          <p:nvPr/>
        </p:nvSpPr>
        <p:spPr>
          <a:xfrm>
            <a:off x="6094325" y="3520075"/>
            <a:ext cx="1508100" cy="994500"/>
          </a:xfrm>
          <a:prstGeom prst="cube">
            <a:avLst>
              <a:gd name="adj" fmla="val 25000"/>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t>Security and Infosec </a:t>
            </a:r>
            <a:endParaRPr/>
          </a:p>
          <a:p>
            <a:pPr marL="0" lvl="0" indent="0" algn="l" rtl="0">
              <a:spcBef>
                <a:spcPts val="0"/>
              </a:spcBef>
              <a:spcAft>
                <a:spcPts val="0"/>
              </a:spcAft>
              <a:buNone/>
            </a:pPr>
            <a:r>
              <a:rPr lang="en"/>
              <a:t>team</a:t>
            </a:r>
            <a:endParaRPr/>
          </a:p>
        </p:txBody>
      </p:sp>
      <p:sp>
        <p:nvSpPr>
          <p:cNvPr id="478" name="Google Shape;478;g2180ad51481_1_392"/>
          <p:cNvSpPr/>
          <p:nvPr/>
        </p:nvSpPr>
        <p:spPr>
          <a:xfrm>
            <a:off x="5371363" y="579800"/>
            <a:ext cx="1869900" cy="1506300"/>
          </a:xfrm>
          <a:prstGeom prst="cube">
            <a:avLst>
              <a:gd name="adj" fmla="val 25000"/>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100"/>
              <a:t>Devops Security and Operations team</a:t>
            </a:r>
            <a:endParaRPr sz="1100"/>
          </a:p>
          <a:p>
            <a:pPr marL="0" lvl="0" indent="0" algn="l" rtl="0">
              <a:spcBef>
                <a:spcPts val="0"/>
              </a:spcBef>
              <a:spcAft>
                <a:spcPts val="0"/>
              </a:spcAft>
              <a:buNone/>
            </a:pPr>
            <a:r>
              <a:rPr lang="en" sz="1100"/>
              <a:t>(DevSecOps)</a:t>
            </a:r>
            <a:endParaRPr sz="1100"/>
          </a:p>
          <a:p>
            <a:pPr marL="0" lvl="0" indent="0" algn="l" rtl="0">
              <a:spcBef>
                <a:spcPts val="0"/>
              </a:spcBef>
              <a:spcAft>
                <a:spcPts val="0"/>
              </a:spcAft>
              <a:buNone/>
            </a:pPr>
            <a:endParaRPr/>
          </a:p>
        </p:txBody>
      </p:sp>
      <p:cxnSp>
        <p:nvCxnSpPr>
          <p:cNvPr id="479" name="Google Shape;479;g2180ad51481_1_392"/>
          <p:cNvCxnSpPr>
            <a:stCxn id="473" idx="0"/>
            <a:endCxn id="475" idx="3"/>
          </p:cNvCxnSpPr>
          <p:nvPr/>
        </p:nvCxnSpPr>
        <p:spPr>
          <a:xfrm rot="10800000">
            <a:off x="3194874" y="1256450"/>
            <a:ext cx="678600" cy="1526400"/>
          </a:xfrm>
          <a:prstGeom prst="straightConnector1">
            <a:avLst/>
          </a:prstGeom>
          <a:noFill/>
          <a:ln w="9525" cap="flat" cmpd="sng">
            <a:solidFill>
              <a:schemeClr val="dk2"/>
            </a:solidFill>
            <a:prstDash val="solid"/>
            <a:round/>
            <a:headEnd type="none" w="med" len="med"/>
            <a:tailEnd type="triangle" w="med" len="med"/>
          </a:ln>
        </p:spPr>
      </p:cxnSp>
      <p:cxnSp>
        <p:nvCxnSpPr>
          <p:cNvPr id="480" name="Google Shape;480;g2180ad51481_1_392"/>
          <p:cNvCxnSpPr>
            <a:stCxn id="473" idx="0"/>
            <a:endCxn id="478" idx="2"/>
          </p:cNvCxnSpPr>
          <p:nvPr/>
        </p:nvCxnSpPr>
        <p:spPr>
          <a:xfrm rot="10800000" flipH="1">
            <a:off x="3873474" y="1521350"/>
            <a:ext cx="1497900" cy="1261500"/>
          </a:xfrm>
          <a:prstGeom prst="straightConnector1">
            <a:avLst/>
          </a:prstGeom>
          <a:noFill/>
          <a:ln w="9525" cap="flat" cmpd="sng">
            <a:solidFill>
              <a:schemeClr val="dk2"/>
            </a:solidFill>
            <a:prstDash val="solid"/>
            <a:round/>
            <a:headEnd type="none" w="med" len="med"/>
            <a:tailEnd type="triangle" w="med" len="med"/>
          </a:ln>
        </p:spPr>
      </p:cxnSp>
      <p:cxnSp>
        <p:nvCxnSpPr>
          <p:cNvPr id="481" name="Google Shape;481;g2180ad51481_1_392"/>
          <p:cNvCxnSpPr>
            <a:stCxn id="473" idx="0"/>
            <a:endCxn id="474" idx="5"/>
          </p:cNvCxnSpPr>
          <p:nvPr/>
        </p:nvCxnSpPr>
        <p:spPr>
          <a:xfrm rot="10800000">
            <a:off x="1507974" y="2161250"/>
            <a:ext cx="2365500" cy="621600"/>
          </a:xfrm>
          <a:prstGeom prst="straightConnector1">
            <a:avLst/>
          </a:prstGeom>
          <a:noFill/>
          <a:ln w="9525" cap="flat" cmpd="sng">
            <a:solidFill>
              <a:schemeClr val="dk2"/>
            </a:solidFill>
            <a:prstDash val="solid"/>
            <a:round/>
            <a:headEnd type="none" w="med" len="med"/>
            <a:tailEnd type="triangle" w="med" len="med"/>
          </a:ln>
        </p:spPr>
      </p:cxnSp>
      <p:cxnSp>
        <p:nvCxnSpPr>
          <p:cNvPr id="482" name="Google Shape;482;g2180ad51481_1_392"/>
          <p:cNvCxnSpPr>
            <a:stCxn id="473" idx="1"/>
            <a:endCxn id="476" idx="5"/>
          </p:cNvCxnSpPr>
          <p:nvPr/>
        </p:nvCxnSpPr>
        <p:spPr>
          <a:xfrm flipH="1">
            <a:off x="2003200" y="3201725"/>
            <a:ext cx="1116300" cy="1286400"/>
          </a:xfrm>
          <a:prstGeom prst="straightConnector1">
            <a:avLst/>
          </a:prstGeom>
          <a:noFill/>
          <a:ln w="9525" cap="flat" cmpd="sng">
            <a:solidFill>
              <a:schemeClr val="dk2"/>
            </a:solidFill>
            <a:prstDash val="solid"/>
            <a:round/>
            <a:headEnd type="none" w="med" len="med"/>
            <a:tailEnd type="triangle" w="med" len="med"/>
          </a:ln>
        </p:spPr>
      </p:cxnSp>
      <p:cxnSp>
        <p:nvCxnSpPr>
          <p:cNvPr id="483" name="Google Shape;483;g2180ad51481_1_392"/>
          <p:cNvCxnSpPr>
            <a:stCxn id="473" idx="3"/>
            <a:endCxn id="477" idx="2"/>
          </p:cNvCxnSpPr>
          <p:nvPr/>
        </p:nvCxnSpPr>
        <p:spPr>
          <a:xfrm>
            <a:off x="4627448" y="3201725"/>
            <a:ext cx="1467000" cy="939900"/>
          </a:xfrm>
          <a:prstGeom prst="straightConnector1">
            <a:avLst/>
          </a:prstGeom>
          <a:noFill/>
          <a:ln w="9525" cap="flat" cmpd="sng">
            <a:solidFill>
              <a:schemeClr val="dk2"/>
            </a:solidFill>
            <a:prstDash val="solid"/>
            <a:round/>
            <a:headEnd type="none" w="med" len="med"/>
            <a:tailEnd type="triangle" w="med" len="med"/>
          </a:ln>
        </p:spPr>
      </p:cxnSp>
      <p:sp>
        <p:nvSpPr>
          <p:cNvPr id="484" name="Google Shape;484;g2180ad51481_1_392"/>
          <p:cNvSpPr txBox="1"/>
          <p:nvPr/>
        </p:nvSpPr>
        <p:spPr>
          <a:xfrm>
            <a:off x="2913988" y="1521338"/>
            <a:ext cx="1051500" cy="307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800"/>
              <a:t>Provide tools for</a:t>
            </a:r>
            <a:endParaRPr sz="800"/>
          </a:p>
        </p:txBody>
      </p:sp>
      <p:sp>
        <p:nvSpPr>
          <p:cNvPr id="485" name="Google Shape;485;g2180ad51481_1_392"/>
          <p:cNvSpPr txBox="1"/>
          <p:nvPr/>
        </p:nvSpPr>
        <p:spPr>
          <a:xfrm rot="3271957">
            <a:off x="1825691" y="2263912"/>
            <a:ext cx="1051635" cy="307836"/>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800"/>
              <a:t>Provide tools for</a:t>
            </a:r>
            <a:endParaRPr sz="800"/>
          </a:p>
        </p:txBody>
      </p:sp>
      <p:sp>
        <p:nvSpPr>
          <p:cNvPr id="486" name="Google Shape;486;g2180ad51481_1_392"/>
          <p:cNvSpPr txBox="1"/>
          <p:nvPr/>
        </p:nvSpPr>
        <p:spPr>
          <a:xfrm rot="1432870">
            <a:off x="4198753" y="1957539"/>
            <a:ext cx="1051524" cy="307711"/>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800"/>
              <a:t>Provide tools for</a:t>
            </a:r>
            <a:endParaRPr sz="800"/>
          </a:p>
        </p:txBody>
      </p:sp>
      <p:sp>
        <p:nvSpPr>
          <p:cNvPr id="487" name="Google Shape;487;g2180ad51481_1_392"/>
          <p:cNvSpPr txBox="1"/>
          <p:nvPr/>
        </p:nvSpPr>
        <p:spPr>
          <a:xfrm>
            <a:off x="2226813" y="3691013"/>
            <a:ext cx="1051500" cy="3078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800"/>
              <a:t>Provide tools for</a:t>
            </a:r>
            <a:endParaRPr sz="800"/>
          </a:p>
        </p:txBody>
      </p:sp>
      <p:sp>
        <p:nvSpPr>
          <p:cNvPr id="488" name="Google Shape;488;g2180ad51481_1_392"/>
          <p:cNvSpPr txBox="1"/>
          <p:nvPr/>
        </p:nvSpPr>
        <p:spPr>
          <a:xfrm rot="-982321">
            <a:off x="4800107" y="3554297"/>
            <a:ext cx="1051538" cy="307669"/>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sz="800"/>
              <a:t>Provide tools for</a:t>
            </a:r>
            <a:endParaRPr sz="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92"/>
        <p:cNvGrpSpPr/>
        <p:nvPr/>
      </p:nvGrpSpPr>
      <p:grpSpPr>
        <a:xfrm>
          <a:off x="0" y="0"/>
          <a:ext cx="0" cy="0"/>
          <a:chOff x="0" y="0"/>
          <a:chExt cx="0" cy="0"/>
        </a:xfrm>
      </p:grpSpPr>
      <p:pic>
        <p:nvPicPr>
          <p:cNvPr id="493" name="Google Shape;493;g2180ad51481_1_417"/>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494" name="Google Shape;494;g2180ad51481_1_417"/>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495" name="Google Shape;495;g2180ad51481_1_417"/>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96" name="Google Shape;496;g2180ad51481_1_417"/>
          <p:cNvPicPr preferRelativeResize="0"/>
          <p:nvPr/>
        </p:nvPicPr>
        <p:blipFill>
          <a:blip r:embed="rId5">
            <a:alphaModFix/>
          </a:blip>
          <a:stretch>
            <a:fillRect/>
          </a:stretch>
        </p:blipFill>
        <p:spPr>
          <a:xfrm>
            <a:off x="2361425" y="948850"/>
            <a:ext cx="3727650" cy="37276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g2180ad51481_0_14"/>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85" name="Google Shape;85;g2180ad51481_0_14"/>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86" name="Google Shape;86;g2180ad51481_0_14"/>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g2180ad51481_0_14"/>
          <p:cNvSpPr txBox="1"/>
          <p:nvPr/>
        </p:nvSpPr>
        <p:spPr>
          <a:xfrm>
            <a:off x="3488750" y="125775"/>
            <a:ext cx="1589400" cy="400200"/>
          </a:xfrm>
          <a:prstGeom prst="rect">
            <a:avLst/>
          </a:prstGeom>
          <a:noFill/>
          <a:ln w="7620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 </a:t>
            </a:r>
            <a:r>
              <a:rPr lang="en" b="1"/>
              <a:t> DEFINITION</a:t>
            </a:r>
            <a:endParaRPr b="1"/>
          </a:p>
        </p:txBody>
      </p:sp>
      <p:pic>
        <p:nvPicPr>
          <p:cNvPr id="88" name="Google Shape;88;g2180ad51481_0_14"/>
          <p:cNvPicPr preferRelativeResize="0"/>
          <p:nvPr/>
        </p:nvPicPr>
        <p:blipFill>
          <a:blip r:embed="rId5">
            <a:alphaModFix/>
          </a:blip>
          <a:stretch>
            <a:fillRect/>
          </a:stretch>
        </p:blipFill>
        <p:spPr>
          <a:xfrm rot="1248536">
            <a:off x="6390650" y="3076650"/>
            <a:ext cx="1999975" cy="1019100"/>
          </a:xfrm>
          <a:prstGeom prst="rect">
            <a:avLst/>
          </a:prstGeom>
          <a:noFill/>
          <a:ln>
            <a:noFill/>
          </a:ln>
        </p:spPr>
      </p:pic>
      <p:pic>
        <p:nvPicPr>
          <p:cNvPr id="89" name="Google Shape;89;g2180ad51481_0_14"/>
          <p:cNvPicPr preferRelativeResize="0"/>
          <p:nvPr/>
        </p:nvPicPr>
        <p:blipFill>
          <a:blip r:embed="rId6">
            <a:alphaModFix/>
          </a:blip>
          <a:stretch>
            <a:fillRect/>
          </a:stretch>
        </p:blipFill>
        <p:spPr>
          <a:xfrm rot="-1428435">
            <a:off x="317900" y="3204600"/>
            <a:ext cx="2507774" cy="1145425"/>
          </a:xfrm>
          <a:prstGeom prst="rect">
            <a:avLst/>
          </a:prstGeom>
          <a:noFill/>
          <a:ln>
            <a:noFill/>
          </a:ln>
        </p:spPr>
      </p:pic>
      <p:pic>
        <p:nvPicPr>
          <p:cNvPr id="90" name="Google Shape;90;g2180ad51481_0_14"/>
          <p:cNvPicPr preferRelativeResize="0"/>
          <p:nvPr/>
        </p:nvPicPr>
        <p:blipFill>
          <a:blip r:embed="rId7">
            <a:alphaModFix/>
          </a:blip>
          <a:stretch>
            <a:fillRect/>
          </a:stretch>
        </p:blipFill>
        <p:spPr>
          <a:xfrm>
            <a:off x="3951625" y="2992649"/>
            <a:ext cx="1313075" cy="1313075"/>
          </a:xfrm>
          <a:prstGeom prst="rect">
            <a:avLst/>
          </a:prstGeom>
          <a:noFill/>
          <a:ln>
            <a:noFill/>
          </a:ln>
        </p:spPr>
      </p:pic>
      <p:sp>
        <p:nvSpPr>
          <p:cNvPr id="91" name="Google Shape;91;g2180ad51481_0_14"/>
          <p:cNvSpPr/>
          <p:nvPr/>
        </p:nvSpPr>
        <p:spPr>
          <a:xfrm>
            <a:off x="660250" y="684725"/>
            <a:ext cx="8143200" cy="2250072"/>
          </a:xfrm>
          <a:prstGeom prst="clou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t>DevOps is the combination of two main words</a:t>
            </a:r>
            <a:endParaRPr sz="19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pic>
        <p:nvPicPr>
          <p:cNvPr id="96" name="Google Shape;96;g2180ad51481_1_145"/>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97" name="Google Shape;97;g2180ad51481_1_145"/>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98" name="Google Shape;98;g2180ad51481_1_145"/>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g2180ad51481_1_145"/>
          <p:cNvSpPr txBox="1"/>
          <p:nvPr/>
        </p:nvSpPr>
        <p:spPr>
          <a:xfrm>
            <a:off x="3488750" y="125775"/>
            <a:ext cx="1589400" cy="400200"/>
          </a:xfrm>
          <a:prstGeom prst="rect">
            <a:avLst/>
          </a:prstGeom>
          <a:noFill/>
          <a:ln w="7620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 </a:t>
            </a:r>
            <a:r>
              <a:rPr lang="en" b="1"/>
              <a:t> DEFINITION</a:t>
            </a:r>
            <a:endParaRPr b="1"/>
          </a:p>
        </p:txBody>
      </p:sp>
      <p:pic>
        <p:nvPicPr>
          <p:cNvPr id="100" name="Google Shape;100;g2180ad51481_1_145"/>
          <p:cNvPicPr preferRelativeResize="0"/>
          <p:nvPr/>
        </p:nvPicPr>
        <p:blipFill>
          <a:blip r:embed="rId5">
            <a:alphaModFix/>
          </a:blip>
          <a:stretch>
            <a:fillRect/>
          </a:stretch>
        </p:blipFill>
        <p:spPr>
          <a:xfrm>
            <a:off x="2255450" y="1685625"/>
            <a:ext cx="5033646" cy="27104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pic>
        <p:nvPicPr>
          <p:cNvPr id="105" name="Google Shape;105;g2180ad51481_1_158"/>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106" name="Google Shape;106;g2180ad51481_1_158"/>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107" name="Google Shape;107;g2180ad51481_1_158"/>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 name="Google Shape;108;g2180ad51481_1_158"/>
          <p:cNvSpPr txBox="1"/>
          <p:nvPr/>
        </p:nvSpPr>
        <p:spPr>
          <a:xfrm>
            <a:off x="3488750" y="125775"/>
            <a:ext cx="1589400" cy="400200"/>
          </a:xfrm>
          <a:prstGeom prst="rect">
            <a:avLst/>
          </a:prstGeom>
          <a:noFill/>
          <a:ln w="7620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 </a:t>
            </a:r>
            <a:r>
              <a:rPr lang="en" b="1"/>
              <a:t> DEFINITION</a:t>
            </a:r>
            <a:endParaRPr b="1"/>
          </a:p>
        </p:txBody>
      </p:sp>
      <p:pic>
        <p:nvPicPr>
          <p:cNvPr id="109" name="Google Shape;109;g2180ad51481_1_158"/>
          <p:cNvPicPr preferRelativeResize="0"/>
          <p:nvPr/>
        </p:nvPicPr>
        <p:blipFill>
          <a:blip r:embed="rId5">
            <a:alphaModFix/>
          </a:blip>
          <a:stretch>
            <a:fillRect/>
          </a:stretch>
        </p:blipFill>
        <p:spPr>
          <a:xfrm>
            <a:off x="1798975" y="1295700"/>
            <a:ext cx="5766295" cy="32291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pic>
        <p:nvPicPr>
          <p:cNvPr id="114" name="Google Shape;114;g2180ad51481_1_167"/>
          <p:cNvPicPr preferRelativeResize="0"/>
          <p:nvPr/>
        </p:nvPicPr>
        <p:blipFill rotWithShape="1">
          <a:blip r:embed="rId3">
            <a:alphaModFix/>
          </a:blip>
          <a:srcRect/>
          <a:stretch/>
        </p:blipFill>
        <p:spPr>
          <a:xfrm>
            <a:off x="7414925" y="59950"/>
            <a:ext cx="1675500" cy="837750"/>
          </a:xfrm>
          <a:prstGeom prst="rect">
            <a:avLst/>
          </a:prstGeom>
          <a:noFill/>
          <a:ln>
            <a:noFill/>
          </a:ln>
        </p:spPr>
      </p:pic>
      <p:pic>
        <p:nvPicPr>
          <p:cNvPr id="115" name="Google Shape;115;g2180ad51481_1_167"/>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116" name="Google Shape;116;g2180ad51481_1_167"/>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g2180ad51481_1_167"/>
          <p:cNvSpPr txBox="1"/>
          <p:nvPr/>
        </p:nvSpPr>
        <p:spPr>
          <a:xfrm>
            <a:off x="3488750" y="125775"/>
            <a:ext cx="1589400" cy="400200"/>
          </a:xfrm>
          <a:prstGeom prst="rect">
            <a:avLst/>
          </a:prstGeom>
          <a:noFill/>
          <a:ln w="7620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 </a:t>
            </a:r>
            <a:r>
              <a:rPr lang="en" b="1"/>
              <a:t> DEFINITION</a:t>
            </a:r>
            <a:endParaRPr b="1"/>
          </a:p>
        </p:txBody>
      </p:sp>
      <p:pic>
        <p:nvPicPr>
          <p:cNvPr id="118" name="Google Shape;118;g2180ad51481_1_167"/>
          <p:cNvPicPr preferRelativeResize="0"/>
          <p:nvPr/>
        </p:nvPicPr>
        <p:blipFill>
          <a:blip r:embed="rId5">
            <a:alphaModFix/>
          </a:blip>
          <a:stretch>
            <a:fillRect/>
          </a:stretch>
        </p:blipFill>
        <p:spPr>
          <a:xfrm>
            <a:off x="1619650" y="1424800"/>
            <a:ext cx="5658126" cy="2710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g2180ad51481_0_29"/>
          <p:cNvPicPr preferRelativeResize="0"/>
          <p:nvPr/>
        </p:nvPicPr>
        <p:blipFill rotWithShape="1">
          <a:blip r:embed="rId3">
            <a:alphaModFix/>
          </a:blip>
          <a:srcRect/>
          <a:stretch/>
        </p:blipFill>
        <p:spPr>
          <a:xfrm>
            <a:off x="7468500" y="0"/>
            <a:ext cx="1675500" cy="837750"/>
          </a:xfrm>
          <a:prstGeom prst="rect">
            <a:avLst/>
          </a:prstGeom>
          <a:noFill/>
          <a:ln>
            <a:noFill/>
          </a:ln>
        </p:spPr>
      </p:pic>
      <p:pic>
        <p:nvPicPr>
          <p:cNvPr id="124" name="Google Shape;124;g2180ad51481_0_29"/>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125" name="Google Shape;125;g2180ad51481_0_29"/>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 name="Google Shape;126;g2180ad51481_0_29"/>
          <p:cNvSpPr txBox="1"/>
          <p:nvPr/>
        </p:nvSpPr>
        <p:spPr>
          <a:xfrm>
            <a:off x="3488750" y="125775"/>
            <a:ext cx="1589400" cy="400200"/>
          </a:xfrm>
          <a:prstGeom prst="rect">
            <a:avLst/>
          </a:prstGeom>
          <a:noFill/>
          <a:ln w="7620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 </a:t>
            </a:r>
            <a:r>
              <a:rPr lang="en" b="1"/>
              <a:t> DEFINITION</a:t>
            </a:r>
            <a:endParaRPr b="1"/>
          </a:p>
        </p:txBody>
      </p:sp>
      <p:sp>
        <p:nvSpPr>
          <p:cNvPr id="127" name="Google Shape;127;g2180ad51481_0_29"/>
          <p:cNvSpPr/>
          <p:nvPr/>
        </p:nvSpPr>
        <p:spPr>
          <a:xfrm>
            <a:off x="2958900" y="969999"/>
            <a:ext cx="3399192" cy="994464"/>
          </a:xfrm>
          <a:prstGeom prst="clou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t>Let us talk about</a:t>
            </a:r>
            <a:endParaRPr sz="1900"/>
          </a:p>
        </p:txBody>
      </p:sp>
      <p:pic>
        <p:nvPicPr>
          <p:cNvPr id="128" name="Google Shape;128;g2180ad51481_0_29"/>
          <p:cNvPicPr preferRelativeResize="0"/>
          <p:nvPr/>
        </p:nvPicPr>
        <p:blipFill>
          <a:blip r:embed="rId5">
            <a:alphaModFix/>
          </a:blip>
          <a:stretch>
            <a:fillRect/>
          </a:stretch>
        </p:blipFill>
        <p:spPr>
          <a:xfrm rot="-1428399">
            <a:off x="3523422" y="2888058"/>
            <a:ext cx="3461271" cy="158090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pic>
        <p:nvPicPr>
          <p:cNvPr id="133" name="Google Shape;133;g2180ad51481_1_87"/>
          <p:cNvPicPr preferRelativeResize="0"/>
          <p:nvPr/>
        </p:nvPicPr>
        <p:blipFill rotWithShape="1">
          <a:blip r:embed="rId3">
            <a:alphaModFix/>
          </a:blip>
          <a:srcRect/>
          <a:stretch/>
        </p:blipFill>
        <p:spPr>
          <a:xfrm>
            <a:off x="7468500" y="0"/>
            <a:ext cx="1675500" cy="837750"/>
          </a:xfrm>
          <a:prstGeom prst="rect">
            <a:avLst/>
          </a:prstGeom>
          <a:noFill/>
          <a:ln>
            <a:noFill/>
          </a:ln>
        </p:spPr>
      </p:pic>
      <p:pic>
        <p:nvPicPr>
          <p:cNvPr id="134" name="Google Shape;134;g2180ad51481_1_87"/>
          <p:cNvPicPr preferRelativeResize="0"/>
          <p:nvPr/>
        </p:nvPicPr>
        <p:blipFill rotWithShape="1">
          <a:blip r:embed="rId4">
            <a:alphaModFix/>
          </a:blip>
          <a:srcRect/>
          <a:stretch/>
        </p:blipFill>
        <p:spPr>
          <a:xfrm>
            <a:off x="0" y="0"/>
            <a:ext cx="1267075" cy="651750"/>
          </a:xfrm>
          <a:prstGeom prst="rect">
            <a:avLst/>
          </a:prstGeom>
          <a:noFill/>
          <a:ln>
            <a:noFill/>
          </a:ln>
        </p:spPr>
      </p:pic>
      <p:sp>
        <p:nvSpPr>
          <p:cNvPr id="135" name="Google Shape;135;g2180ad51481_1_87"/>
          <p:cNvSpPr txBox="1"/>
          <p:nvPr/>
        </p:nvSpPr>
        <p:spPr>
          <a:xfrm>
            <a:off x="317900" y="1728075"/>
            <a:ext cx="84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g2180ad51481_1_87"/>
          <p:cNvSpPr txBox="1"/>
          <p:nvPr/>
        </p:nvSpPr>
        <p:spPr>
          <a:xfrm>
            <a:off x="3488750" y="125775"/>
            <a:ext cx="1589400" cy="400200"/>
          </a:xfrm>
          <a:prstGeom prst="rect">
            <a:avLst/>
          </a:prstGeom>
          <a:noFill/>
          <a:ln w="76200"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en"/>
              <a:t> </a:t>
            </a:r>
            <a:r>
              <a:rPr lang="en" b="1"/>
              <a:t> DEFINITION</a:t>
            </a:r>
            <a:endParaRPr b="1"/>
          </a:p>
        </p:txBody>
      </p:sp>
      <p:sp>
        <p:nvSpPr>
          <p:cNvPr id="137" name="Google Shape;137;g2180ad51481_1_87"/>
          <p:cNvSpPr/>
          <p:nvPr/>
        </p:nvSpPr>
        <p:spPr>
          <a:xfrm>
            <a:off x="2958900" y="890325"/>
            <a:ext cx="3203496" cy="837756"/>
          </a:xfrm>
          <a:prstGeom prst="cloud">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900"/>
              <a:t>What is    DEV ?</a:t>
            </a:r>
            <a:endParaRPr sz="1900"/>
          </a:p>
        </p:txBody>
      </p:sp>
      <p:pic>
        <p:nvPicPr>
          <p:cNvPr id="138" name="Google Shape;138;g2180ad51481_1_87"/>
          <p:cNvPicPr preferRelativeResize="0"/>
          <p:nvPr/>
        </p:nvPicPr>
        <p:blipFill>
          <a:blip r:embed="rId5">
            <a:alphaModFix/>
          </a:blip>
          <a:stretch>
            <a:fillRect/>
          </a:stretch>
        </p:blipFill>
        <p:spPr>
          <a:xfrm rot="-1428397">
            <a:off x="887867" y="2882731"/>
            <a:ext cx="2143210" cy="978891"/>
          </a:xfrm>
          <a:prstGeom prst="rect">
            <a:avLst/>
          </a:prstGeom>
          <a:noFill/>
          <a:ln>
            <a:noFill/>
          </a:ln>
        </p:spPr>
      </p:pic>
      <p:pic>
        <p:nvPicPr>
          <p:cNvPr id="139" name="Google Shape;139;g2180ad51481_1_87"/>
          <p:cNvPicPr preferRelativeResize="0"/>
          <p:nvPr/>
        </p:nvPicPr>
        <p:blipFill>
          <a:blip r:embed="rId6">
            <a:alphaModFix/>
          </a:blip>
          <a:stretch>
            <a:fillRect/>
          </a:stretch>
        </p:blipFill>
        <p:spPr>
          <a:xfrm rot="1715088">
            <a:off x="3909374" y="3150722"/>
            <a:ext cx="2138093" cy="572800"/>
          </a:xfrm>
          <a:prstGeom prst="rect">
            <a:avLst/>
          </a:prstGeom>
          <a:noFill/>
          <a:ln>
            <a:noFill/>
          </a:ln>
        </p:spPr>
      </p:pic>
      <p:pic>
        <p:nvPicPr>
          <p:cNvPr id="140" name="Google Shape;140;g2180ad51481_1_87"/>
          <p:cNvPicPr preferRelativeResize="0"/>
          <p:nvPr/>
        </p:nvPicPr>
        <p:blipFill>
          <a:blip r:embed="rId7">
            <a:alphaModFix/>
          </a:blip>
          <a:stretch>
            <a:fillRect/>
          </a:stretch>
        </p:blipFill>
        <p:spPr>
          <a:xfrm rot="995412">
            <a:off x="6832407" y="3805425"/>
            <a:ext cx="2151667" cy="651750"/>
          </a:xfrm>
          <a:prstGeom prst="rect">
            <a:avLst/>
          </a:prstGeom>
          <a:noFill/>
          <a:ln>
            <a:noFill/>
          </a:ln>
        </p:spPr>
      </p:pic>
      <p:pic>
        <p:nvPicPr>
          <p:cNvPr id="141" name="Google Shape;141;g2180ad51481_1_87"/>
          <p:cNvPicPr preferRelativeResize="0"/>
          <p:nvPr/>
        </p:nvPicPr>
        <p:blipFill>
          <a:blip r:embed="rId8">
            <a:alphaModFix/>
          </a:blip>
          <a:stretch>
            <a:fillRect/>
          </a:stretch>
        </p:blipFill>
        <p:spPr>
          <a:xfrm rot="1129129">
            <a:off x="7762177" y="3413975"/>
            <a:ext cx="1088125" cy="5679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382</Words>
  <Application>Microsoft Office PowerPoint</Application>
  <PresentationFormat>On-screen Show (16:9)</PresentationFormat>
  <Paragraphs>79</Paragraphs>
  <Slides>39</Slides>
  <Notes>39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39</vt:i4>
      </vt:variant>
    </vt:vector>
  </HeadingPairs>
  <TitlesOfParts>
    <vt:vector size="42" baseType="lpstr">
      <vt:lpstr>Arial</vt:lpstr>
      <vt:lpstr>Calibri</vt:lpstr>
      <vt:lpstr>Simple Light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Ludivine MIAFFO</cp:lastModifiedBy>
  <cp:revision>1</cp:revision>
  <dcterms:modified xsi:type="dcterms:W3CDTF">2023-03-28T20:15:57Z</dcterms:modified>
</cp:coreProperties>
</file>